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4"/>
  </p:notesMasterIdLst>
  <p:handoutMasterIdLst>
    <p:handoutMasterId r:id="rId5"/>
  </p:handoutMasterIdLst>
  <p:sldIdLst>
    <p:sldId id="1014" r:id="rId2"/>
    <p:sldId id="1015" r:id="rId3"/>
  </p:sldIdLst>
  <p:sldSz cx="10058400" cy="77724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17F95"/>
    <a:srgbClr val="21354E"/>
    <a:srgbClr val="1F2C3C"/>
    <a:srgbClr val="F1F4F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749"/>
    <p:restoredTop sz="94643"/>
  </p:normalViewPr>
  <p:slideViewPr>
    <p:cSldViewPr snapToGrid="0" snapToObjects="1">
      <p:cViewPr varScale="1">
        <p:scale>
          <a:sx n="98" d="100"/>
          <a:sy n="98" d="100"/>
        </p:scale>
        <p:origin x="1608" y="78"/>
      </p:cViewPr>
      <p:guideLst/>
    </p:cSldViewPr>
  </p:slideViewPr>
  <p:notesTextViewPr>
    <p:cViewPr>
      <p:scale>
        <a:sx n="1" d="1"/>
        <a:sy n="1" d="1"/>
      </p:scale>
      <p:origin x="0" y="0"/>
    </p:cViewPr>
  </p:notesTextViewPr>
  <p:sorterViewPr>
    <p:cViewPr>
      <p:scale>
        <a:sx n="66" d="100"/>
        <a:sy n="66" d="100"/>
      </p:scale>
      <p:origin x="0" y="0"/>
    </p:cViewPr>
  </p:sorterViewPr>
  <p:notesViewPr>
    <p:cSldViewPr snapToGrid="0" snapToObjects="1">
      <p:cViewPr varScale="1">
        <p:scale>
          <a:sx n="96" d="100"/>
          <a:sy n="96" d="100"/>
        </p:scale>
        <p:origin x="2120" y="168"/>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presProps" Target="presProps.xml"/><Relationship Id="rId5" Type="http://schemas.openxmlformats.org/officeDocument/2006/relationships/handoutMaster" Target="handoutMasters/handoutMaster1.xml"/><Relationship Id="rId4" Type="http://schemas.openxmlformats.org/officeDocument/2006/relationships/notesMaster" Target="notesMasters/notesMaster1.xml"/><Relationship Id="rId9"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3FD6A193-9C76-774B-930B-1E7D3E85EE84}"/>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9216D780-B7AA-7649-99EF-19F9101784DA}"/>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3D71607D-9353-9C4C-AF24-6C9CA7022B04}" type="datetimeFigureOut">
              <a:rPr lang="en-US" smtClean="0"/>
              <a:t>2/24/2023</a:t>
            </a:fld>
            <a:endParaRPr lang="en-US"/>
          </a:p>
        </p:txBody>
      </p:sp>
      <p:sp>
        <p:nvSpPr>
          <p:cNvPr id="4" name="Footer Placeholder 3">
            <a:extLst>
              <a:ext uri="{FF2B5EF4-FFF2-40B4-BE49-F238E27FC236}">
                <a16:creationId xmlns:a16="http://schemas.microsoft.com/office/drawing/2014/main" id="{0024003C-5375-604A-AB4E-EDABF04F0A2C}"/>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284B954F-34DB-E146-89AD-513666F4B315}"/>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9F5ADA01-CBD9-E841-A9A6-2F26E6CCD7D4}" type="slidenum">
              <a:rPr lang="en-US" smtClean="0"/>
              <a:t>‹#›</a:t>
            </a:fld>
            <a:endParaRPr lang="en-US"/>
          </a:p>
        </p:txBody>
      </p:sp>
    </p:spTree>
    <p:extLst>
      <p:ext uri="{BB962C8B-B14F-4D97-AF65-F5344CB8AC3E}">
        <p14:creationId xmlns:p14="http://schemas.microsoft.com/office/powerpoint/2010/main" val="311517715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D8897F4-2E69-7541-B07C-A3AEF1A9EDB2}" type="datetimeFigureOut">
              <a:rPr lang="en-US" smtClean="0"/>
              <a:t>2/24/2023</a:t>
            </a:fld>
            <a:endParaRPr lang="en-US"/>
          </a:p>
        </p:txBody>
      </p:sp>
      <p:sp>
        <p:nvSpPr>
          <p:cNvPr id="4" name="Slide Image Placeholder 3"/>
          <p:cNvSpPr>
            <a:spLocks noGrp="1" noRot="1" noChangeAspect="1"/>
          </p:cNvSpPr>
          <p:nvPr>
            <p:ph type="sldImg" idx="2"/>
          </p:nvPr>
        </p:nvSpPr>
        <p:spPr>
          <a:xfrm>
            <a:off x="1431925" y="1143000"/>
            <a:ext cx="399415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A929540-E8A5-BB46-880D-FB60DEB477F9}" type="slidenum">
              <a:rPr lang="en-US" smtClean="0"/>
              <a:t>‹#›</a:t>
            </a:fld>
            <a:endParaRPr lang="en-US"/>
          </a:p>
        </p:txBody>
      </p:sp>
    </p:spTree>
    <p:extLst>
      <p:ext uri="{BB962C8B-B14F-4D97-AF65-F5344CB8AC3E}">
        <p14:creationId xmlns:p14="http://schemas.microsoft.com/office/powerpoint/2010/main" val="298458440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Main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754380" y="3059722"/>
            <a:ext cx="8549640" cy="996463"/>
          </a:xfrm>
        </p:spPr>
        <p:txBody>
          <a:bodyPr anchor="t">
            <a:normAutofit/>
          </a:bodyPr>
          <a:lstStyle>
            <a:lvl1pPr algn="ctr">
              <a:lnSpc>
                <a:spcPct val="100000"/>
              </a:lnSpc>
              <a:defRPr sz="2800" b="1">
                <a:solidFill>
                  <a:schemeClr val="bg1"/>
                </a:solidFill>
                <a:latin typeface="Gauthier FY" panose="02000803020000020004" pitchFamily="2" charset="77"/>
              </a:defRPr>
            </a:lvl1pPr>
          </a:lstStyle>
          <a:p>
            <a:r>
              <a:rPr lang="en-US" dirty="0"/>
              <a:t>Title goes here here and here</a:t>
            </a:r>
            <a:br>
              <a:rPr lang="en-US" dirty="0"/>
            </a:br>
            <a:r>
              <a:rPr lang="en-US" dirty="0"/>
              <a:t>a second line goes here</a:t>
            </a:r>
          </a:p>
        </p:txBody>
      </p:sp>
      <p:sp>
        <p:nvSpPr>
          <p:cNvPr id="3" name="Subtitle 2"/>
          <p:cNvSpPr>
            <a:spLocks noGrp="1"/>
          </p:cNvSpPr>
          <p:nvPr>
            <p:ph type="subTitle" idx="1" hasCustomPrompt="1"/>
          </p:nvPr>
        </p:nvSpPr>
        <p:spPr>
          <a:xfrm>
            <a:off x="1257300" y="4302368"/>
            <a:ext cx="7543800" cy="410309"/>
          </a:xfrm>
        </p:spPr>
        <p:txBody>
          <a:bodyPr>
            <a:normAutofit/>
          </a:bodyPr>
          <a:lstStyle>
            <a:lvl1pPr marL="0" indent="0" algn="ctr">
              <a:buNone/>
              <a:defRPr sz="1100" spc="100" baseline="0">
                <a:solidFill>
                  <a:schemeClr val="bg1"/>
                </a:solidFill>
                <a:latin typeface="Larsseit" pitchFamily="2" charset="77"/>
              </a:defRPr>
            </a:lvl1pPr>
            <a:lvl2pPr marL="502920" indent="0" algn="ctr">
              <a:buNone/>
              <a:defRPr sz="2200"/>
            </a:lvl2pPr>
            <a:lvl3pPr marL="1005840" indent="0" algn="ctr">
              <a:buNone/>
              <a:defRPr sz="1980"/>
            </a:lvl3pPr>
            <a:lvl4pPr marL="1508760" indent="0" algn="ctr">
              <a:buNone/>
              <a:defRPr sz="1760"/>
            </a:lvl4pPr>
            <a:lvl5pPr marL="2011680" indent="0" algn="ctr">
              <a:buNone/>
              <a:defRPr sz="1760"/>
            </a:lvl5pPr>
            <a:lvl6pPr marL="2514600" indent="0" algn="ctr">
              <a:buNone/>
              <a:defRPr sz="1760"/>
            </a:lvl6pPr>
            <a:lvl7pPr marL="3017520" indent="0" algn="ctr">
              <a:buNone/>
              <a:defRPr sz="1760"/>
            </a:lvl7pPr>
            <a:lvl8pPr marL="3520440" indent="0" algn="ctr">
              <a:buNone/>
              <a:defRPr sz="1760"/>
            </a:lvl8pPr>
            <a:lvl9pPr marL="4023360" indent="0" algn="ctr">
              <a:buNone/>
              <a:defRPr sz="1760"/>
            </a:lvl9pPr>
          </a:lstStyle>
          <a:p>
            <a:r>
              <a:rPr lang="en-US" dirty="0"/>
              <a:t>WEDNESDAY MAY 29TH 2019</a:t>
            </a:r>
          </a:p>
        </p:txBody>
      </p:sp>
    </p:spTree>
    <p:extLst>
      <p:ext uri="{BB962C8B-B14F-4D97-AF65-F5344CB8AC3E}">
        <p14:creationId xmlns:p14="http://schemas.microsoft.com/office/powerpoint/2010/main" val="94938518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5_Text with photos">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1453514" y="624824"/>
            <a:ext cx="7186393" cy="617821"/>
          </a:xfrm>
        </p:spPr>
        <p:txBody>
          <a:bodyPr anchor="t">
            <a:normAutofit/>
          </a:bodyPr>
          <a:lstStyle>
            <a:lvl1pPr algn="ctr">
              <a:defRPr sz="2800" b="0">
                <a:solidFill>
                  <a:srgbClr val="1F2C3C"/>
                </a:solidFill>
                <a:latin typeface="Gauthier FY" panose="02000803020000020004" pitchFamily="2" charset="77"/>
              </a:defRPr>
            </a:lvl1pPr>
          </a:lstStyle>
          <a:p>
            <a:r>
              <a:rPr lang="en-US" dirty="0"/>
              <a:t>Title goes here here and here</a:t>
            </a:r>
          </a:p>
        </p:txBody>
      </p:sp>
      <p:sp>
        <p:nvSpPr>
          <p:cNvPr id="6" name="Slide Number Placeholder 5"/>
          <p:cNvSpPr>
            <a:spLocks noGrp="1"/>
          </p:cNvSpPr>
          <p:nvPr>
            <p:ph type="sldNum" sz="quarter" idx="12"/>
          </p:nvPr>
        </p:nvSpPr>
        <p:spPr>
          <a:xfrm>
            <a:off x="7448479" y="7203865"/>
            <a:ext cx="2263140" cy="413808"/>
          </a:xfrm>
        </p:spPr>
        <p:txBody>
          <a:bodyPr/>
          <a:lstStyle>
            <a:lvl1pPr>
              <a:defRPr sz="1100">
                <a:solidFill>
                  <a:srgbClr val="1F2C3C"/>
                </a:solidFill>
                <a:latin typeface="Larsseit" pitchFamily="2" charset="77"/>
              </a:defRPr>
            </a:lvl1pPr>
          </a:lstStyle>
          <a:p>
            <a:fld id="{232A503A-94B1-5E42-BAA4-8A496B25C751}" type="slidenum">
              <a:rPr lang="en-US" smtClean="0"/>
              <a:pPr/>
              <a:t>‹#›</a:t>
            </a:fld>
            <a:endParaRPr lang="en-US" dirty="0"/>
          </a:p>
        </p:txBody>
      </p:sp>
      <p:pic>
        <p:nvPicPr>
          <p:cNvPr id="14" name="Picture 13">
            <a:extLst>
              <a:ext uri="{FF2B5EF4-FFF2-40B4-BE49-F238E27FC236}">
                <a16:creationId xmlns:a16="http://schemas.microsoft.com/office/drawing/2014/main" id="{89EBC209-1607-614E-8D29-549266679334}"/>
              </a:ext>
            </a:extLst>
          </p:cNvPr>
          <p:cNvPicPr>
            <a:picLocks noChangeAspect="1"/>
          </p:cNvPicPr>
          <p:nvPr userDrawn="1"/>
        </p:nvPicPr>
        <p:blipFill>
          <a:blip r:embed="rId2"/>
          <a:stretch>
            <a:fillRect/>
          </a:stretch>
        </p:blipFill>
        <p:spPr>
          <a:xfrm>
            <a:off x="8027095" y="439836"/>
            <a:ext cx="1588600" cy="488018"/>
          </a:xfrm>
          <a:prstGeom prst="rect">
            <a:avLst/>
          </a:prstGeom>
        </p:spPr>
      </p:pic>
      <p:sp>
        <p:nvSpPr>
          <p:cNvPr id="41" name="Rectangle 40">
            <a:extLst>
              <a:ext uri="{FF2B5EF4-FFF2-40B4-BE49-F238E27FC236}">
                <a16:creationId xmlns:a16="http://schemas.microsoft.com/office/drawing/2014/main" id="{8D652209-D17C-C842-941E-4604E5544947}"/>
              </a:ext>
            </a:extLst>
          </p:cNvPr>
          <p:cNvSpPr/>
          <p:nvPr userDrawn="1"/>
        </p:nvSpPr>
        <p:spPr>
          <a:xfrm>
            <a:off x="516467" y="1500011"/>
            <a:ext cx="45720" cy="5703853"/>
          </a:xfrm>
          <a:prstGeom prst="rect">
            <a:avLst/>
          </a:prstGeom>
          <a:solidFill>
            <a:srgbClr val="217F9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Content Placeholder 3">
            <a:extLst>
              <a:ext uri="{FF2B5EF4-FFF2-40B4-BE49-F238E27FC236}">
                <a16:creationId xmlns:a16="http://schemas.microsoft.com/office/drawing/2014/main" id="{269C6449-F1EC-4EA8-BEF0-D1F07C3081C8}"/>
              </a:ext>
            </a:extLst>
          </p:cNvPr>
          <p:cNvSpPr>
            <a:spLocks noGrp="1"/>
          </p:cNvSpPr>
          <p:nvPr>
            <p:ph sz="quarter" idx="13"/>
          </p:nvPr>
        </p:nvSpPr>
        <p:spPr>
          <a:xfrm>
            <a:off x="895350" y="2286000"/>
            <a:ext cx="4046301" cy="4918075"/>
          </a:xfrm>
        </p:spPr>
        <p:txBody>
          <a:bodyPr>
            <a:normAutofit/>
          </a:bodyPr>
          <a:lstStyle>
            <a:lvl1pPr>
              <a:defRPr sz="2000"/>
            </a:lvl1pPr>
            <a:lvl2pPr>
              <a:defRPr sz="1800"/>
            </a:lvl2pPr>
            <a:lvl3pPr>
              <a:defRPr sz="1600"/>
            </a:lvl3pPr>
            <a:lvl4pPr>
              <a:defRPr sz="1400"/>
            </a:lvl4pPr>
            <a:lvl5pPr>
              <a:defRPr sz="14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a:extLst>
              <a:ext uri="{FF2B5EF4-FFF2-40B4-BE49-F238E27FC236}">
                <a16:creationId xmlns:a16="http://schemas.microsoft.com/office/drawing/2014/main" id="{03C60E44-6A00-43D2-9278-62F4895ADE9C}"/>
              </a:ext>
            </a:extLst>
          </p:cNvPr>
          <p:cNvSpPr>
            <a:spLocks noGrp="1"/>
          </p:cNvSpPr>
          <p:nvPr>
            <p:ph type="body" sz="quarter" idx="14" hasCustomPrompt="1"/>
          </p:nvPr>
        </p:nvSpPr>
        <p:spPr>
          <a:xfrm>
            <a:off x="895350" y="1500011"/>
            <a:ext cx="4046397" cy="654493"/>
          </a:xfrm>
        </p:spPr>
        <p:txBody>
          <a:bodyPr>
            <a:noAutofit/>
          </a:bodyPr>
          <a:lstStyle>
            <a:lvl1pPr marL="0" indent="0">
              <a:lnSpc>
                <a:spcPct val="100000"/>
              </a:lnSpc>
              <a:buNone/>
              <a:defRPr sz="2000">
                <a:solidFill>
                  <a:srgbClr val="217F95"/>
                </a:solidFill>
                <a:latin typeface="Larsseit" panose="00000500000000000000" pitchFamily="50" charset="0"/>
              </a:defRPr>
            </a:lvl1pPr>
          </a:lstStyle>
          <a:p>
            <a:pPr lvl="0"/>
            <a:r>
              <a:rPr lang="en-US" dirty="0"/>
              <a:t>CLICK TO EDIT MASTER TEXT STYLES</a:t>
            </a:r>
          </a:p>
        </p:txBody>
      </p:sp>
      <p:sp>
        <p:nvSpPr>
          <p:cNvPr id="8" name="Content Placeholder 3">
            <a:extLst>
              <a:ext uri="{FF2B5EF4-FFF2-40B4-BE49-F238E27FC236}">
                <a16:creationId xmlns:a16="http://schemas.microsoft.com/office/drawing/2014/main" id="{0C5FBE4E-E8B0-4EBE-BC27-23AF6ED5EFD4}"/>
              </a:ext>
            </a:extLst>
          </p:cNvPr>
          <p:cNvSpPr>
            <a:spLocks noGrp="1"/>
          </p:cNvSpPr>
          <p:nvPr>
            <p:ph sz="quarter" idx="15"/>
          </p:nvPr>
        </p:nvSpPr>
        <p:spPr>
          <a:xfrm>
            <a:off x="5116655" y="2305456"/>
            <a:ext cx="4046301" cy="4918075"/>
          </a:xfrm>
        </p:spPr>
        <p:txBody>
          <a:bodyPr>
            <a:normAutofit/>
          </a:bodyPr>
          <a:lstStyle>
            <a:lvl1pPr>
              <a:defRPr sz="2000"/>
            </a:lvl1pPr>
            <a:lvl2pPr>
              <a:defRPr sz="1800"/>
            </a:lvl2pPr>
            <a:lvl3pPr>
              <a:defRPr sz="1600"/>
            </a:lvl3pPr>
            <a:lvl4pPr>
              <a:defRPr sz="1400"/>
            </a:lvl4pPr>
            <a:lvl5pPr>
              <a:defRPr sz="14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Text Placeholder 4">
            <a:extLst>
              <a:ext uri="{FF2B5EF4-FFF2-40B4-BE49-F238E27FC236}">
                <a16:creationId xmlns:a16="http://schemas.microsoft.com/office/drawing/2014/main" id="{D5E168E2-0A1C-4B2E-8CC4-8373B31FEDED}"/>
              </a:ext>
            </a:extLst>
          </p:cNvPr>
          <p:cNvSpPr>
            <a:spLocks noGrp="1"/>
          </p:cNvSpPr>
          <p:nvPr>
            <p:ph type="body" sz="quarter" idx="16" hasCustomPrompt="1"/>
          </p:nvPr>
        </p:nvSpPr>
        <p:spPr>
          <a:xfrm>
            <a:off x="5116655" y="1519467"/>
            <a:ext cx="4046397" cy="654493"/>
          </a:xfrm>
        </p:spPr>
        <p:txBody>
          <a:bodyPr>
            <a:noAutofit/>
          </a:bodyPr>
          <a:lstStyle>
            <a:lvl1pPr marL="0" indent="0">
              <a:lnSpc>
                <a:spcPct val="100000"/>
              </a:lnSpc>
              <a:buNone/>
              <a:defRPr sz="2000">
                <a:solidFill>
                  <a:srgbClr val="217F95"/>
                </a:solidFill>
                <a:latin typeface="Larsseit" panose="00000500000000000000" pitchFamily="50" charset="0"/>
              </a:defRPr>
            </a:lvl1pPr>
          </a:lstStyle>
          <a:p>
            <a:pPr lvl="0"/>
            <a:r>
              <a:rPr lang="en-US" dirty="0"/>
              <a:t>CLICK TO EDIT MASTER TEXT STYLES</a:t>
            </a:r>
          </a:p>
        </p:txBody>
      </p:sp>
    </p:spTree>
    <p:extLst>
      <p:ext uri="{BB962C8B-B14F-4D97-AF65-F5344CB8AC3E}">
        <p14:creationId xmlns:p14="http://schemas.microsoft.com/office/powerpoint/2010/main" val="134551122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2_Text with photos">
    <p:bg>
      <p:bgPr>
        <a:solidFill>
          <a:schemeClr val="bg1"/>
        </a:solidFill>
        <a:effectLst/>
      </p:bgPr>
    </p:bg>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a:xfrm>
            <a:off x="7448479" y="7203865"/>
            <a:ext cx="2263140" cy="413808"/>
          </a:xfrm>
        </p:spPr>
        <p:txBody>
          <a:bodyPr/>
          <a:lstStyle>
            <a:lvl1pPr>
              <a:defRPr sz="1100">
                <a:solidFill>
                  <a:srgbClr val="1F2C3C"/>
                </a:solidFill>
                <a:latin typeface="Larsseit" pitchFamily="2" charset="77"/>
              </a:defRPr>
            </a:lvl1pPr>
          </a:lstStyle>
          <a:p>
            <a:fld id="{232A503A-94B1-5E42-BAA4-8A496B25C751}" type="slidenum">
              <a:rPr lang="en-US" smtClean="0"/>
              <a:pPr/>
              <a:t>‹#›</a:t>
            </a:fld>
            <a:endParaRPr lang="en-US" dirty="0"/>
          </a:p>
        </p:txBody>
      </p:sp>
      <p:pic>
        <p:nvPicPr>
          <p:cNvPr id="14" name="Picture 13">
            <a:extLst>
              <a:ext uri="{FF2B5EF4-FFF2-40B4-BE49-F238E27FC236}">
                <a16:creationId xmlns:a16="http://schemas.microsoft.com/office/drawing/2014/main" id="{89EBC209-1607-614E-8D29-549266679334}"/>
              </a:ext>
            </a:extLst>
          </p:cNvPr>
          <p:cNvPicPr>
            <a:picLocks noChangeAspect="1"/>
          </p:cNvPicPr>
          <p:nvPr userDrawn="1"/>
        </p:nvPicPr>
        <p:blipFill>
          <a:blip r:embed="rId2"/>
          <a:stretch>
            <a:fillRect/>
          </a:stretch>
        </p:blipFill>
        <p:spPr>
          <a:xfrm>
            <a:off x="8027095" y="439836"/>
            <a:ext cx="1588600" cy="488018"/>
          </a:xfrm>
          <a:prstGeom prst="rect">
            <a:avLst/>
          </a:prstGeom>
        </p:spPr>
      </p:pic>
      <p:sp>
        <p:nvSpPr>
          <p:cNvPr id="41" name="Rectangle 40">
            <a:extLst>
              <a:ext uri="{FF2B5EF4-FFF2-40B4-BE49-F238E27FC236}">
                <a16:creationId xmlns:a16="http://schemas.microsoft.com/office/drawing/2014/main" id="{8D652209-D17C-C842-941E-4604E5544947}"/>
              </a:ext>
            </a:extLst>
          </p:cNvPr>
          <p:cNvSpPr/>
          <p:nvPr userDrawn="1"/>
        </p:nvSpPr>
        <p:spPr>
          <a:xfrm>
            <a:off x="516467" y="1500011"/>
            <a:ext cx="45720" cy="5703853"/>
          </a:xfrm>
          <a:prstGeom prst="rect">
            <a:avLst/>
          </a:prstGeom>
          <a:solidFill>
            <a:srgbClr val="217F9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12672808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3_Text with photos">
    <p:bg>
      <p:bgPr>
        <a:solidFill>
          <a:schemeClr val="bg1"/>
        </a:solidFill>
        <a:effectLst/>
      </p:bgPr>
    </p:bg>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a:xfrm>
            <a:off x="7448479" y="7203865"/>
            <a:ext cx="2263140" cy="413808"/>
          </a:xfrm>
        </p:spPr>
        <p:txBody>
          <a:bodyPr/>
          <a:lstStyle>
            <a:lvl1pPr>
              <a:defRPr sz="1100">
                <a:solidFill>
                  <a:srgbClr val="1F2C3C"/>
                </a:solidFill>
                <a:latin typeface="Larsseit" pitchFamily="2" charset="77"/>
              </a:defRPr>
            </a:lvl1pPr>
          </a:lstStyle>
          <a:p>
            <a:fld id="{232A503A-94B1-5E42-BAA4-8A496B25C751}" type="slidenum">
              <a:rPr lang="en-US" smtClean="0"/>
              <a:pPr/>
              <a:t>‹#›</a:t>
            </a:fld>
            <a:endParaRPr lang="en-US" dirty="0"/>
          </a:p>
        </p:txBody>
      </p:sp>
      <p:pic>
        <p:nvPicPr>
          <p:cNvPr id="14" name="Picture 13">
            <a:extLst>
              <a:ext uri="{FF2B5EF4-FFF2-40B4-BE49-F238E27FC236}">
                <a16:creationId xmlns:a16="http://schemas.microsoft.com/office/drawing/2014/main" id="{89EBC209-1607-614E-8D29-549266679334}"/>
              </a:ext>
            </a:extLst>
          </p:cNvPr>
          <p:cNvPicPr>
            <a:picLocks noChangeAspect="1"/>
          </p:cNvPicPr>
          <p:nvPr userDrawn="1"/>
        </p:nvPicPr>
        <p:blipFill>
          <a:blip r:embed="rId2"/>
          <a:stretch>
            <a:fillRect/>
          </a:stretch>
        </p:blipFill>
        <p:spPr>
          <a:xfrm>
            <a:off x="8027095" y="439836"/>
            <a:ext cx="1588600" cy="488018"/>
          </a:xfrm>
          <a:prstGeom prst="rect">
            <a:avLst/>
          </a:prstGeom>
        </p:spPr>
      </p:pic>
      <p:sp>
        <p:nvSpPr>
          <p:cNvPr id="5" name="Title 1">
            <a:extLst>
              <a:ext uri="{FF2B5EF4-FFF2-40B4-BE49-F238E27FC236}">
                <a16:creationId xmlns:a16="http://schemas.microsoft.com/office/drawing/2014/main" id="{256A7A29-6511-45E6-AA97-BD501FD03A48}"/>
              </a:ext>
            </a:extLst>
          </p:cNvPr>
          <p:cNvSpPr>
            <a:spLocks noGrp="1"/>
          </p:cNvSpPr>
          <p:nvPr>
            <p:ph type="title" hasCustomPrompt="1"/>
          </p:nvPr>
        </p:nvSpPr>
        <p:spPr>
          <a:xfrm>
            <a:off x="1453514" y="624824"/>
            <a:ext cx="7186393" cy="617821"/>
          </a:xfrm>
        </p:spPr>
        <p:txBody>
          <a:bodyPr anchor="t">
            <a:normAutofit/>
          </a:bodyPr>
          <a:lstStyle>
            <a:lvl1pPr algn="ctr">
              <a:defRPr sz="2800" b="0">
                <a:solidFill>
                  <a:srgbClr val="1F2C3C"/>
                </a:solidFill>
                <a:latin typeface="Gauthier FY" panose="02000803020000020004" pitchFamily="2" charset="77"/>
              </a:defRPr>
            </a:lvl1pPr>
          </a:lstStyle>
          <a:p>
            <a:r>
              <a:rPr lang="en-US" dirty="0"/>
              <a:t>Title goes here here and here</a:t>
            </a:r>
          </a:p>
        </p:txBody>
      </p:sp>
    </p:spTree>
    <p:extLst>
      <p:ext uri="{BB962C8B-B14F-4D97-AF65-F5344CB8AC3E}">
        <p14:creationId xmlns:p14="http://schemas.microsoft.com/office/powerpoint/2010/main" val="108992203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ext with logos">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1453514" y="624824"/>
            <a:ext cx="7186393" cy="617821"/>
          </a:xfrm>
        </p:spPr>
        <p:txBody>
          <a:bodyPr anchor="t">
            <a:normAutofit/>
          </a:bodyPr>
          <a:lstStyle>
            <a:lvl1pPr algn="ctr">
              <a:defRPr sz="2800" b="0">
                <a:solidFill>
                  <a:srgbClr val="1F2C3C"/>
                </a:solidFill>
                <a:latin typeface="Gauthier FY" panose="02000803020000020004" pitchFamily="2" charset="77"/>
              </a:defRPr>
            </a:lvl1pPr>
          </a:lstStyle>
          <a:p>
            <a:r>
              <a:rPr lang="en-US" dirty="0"/>
              <a:t>Title goes here here and here</a:t>
            </a:r>
          </a:p>
        </p:txBody>
      </p:sp>
      <p:sp>
        <p:nvSpPr>
          <p:cNvPr id="6" name="Slide Number Placeholder 5"/>
          <p:cNvSpPr>
            <a:spLocks noGrp="1"/>
          </p:cNvSpPr>
          <p:nvPr>
            <p:ph type="sldNum" sz="quarter" idx="12"/>
          </p:nvPr>
        </p:nvSpPr>
        <p:spPr>
          <a:xfrm>
            <a:off x="7448479" y="7203865"/>
            <a:ext cx="2263140" cy="413808"/>
          </a:xfrm>
        </p:spPr>
        <p:txBody>
          <a:bodyPr/>
          <a:lstStyle>
            <a:lvl1pPr>
              <a:defRPr sz="1100">
                <a:solidFill>
                  <a:srgbClr val="1F2C3C"/>
                </a:solidFill>
                <a:latin typeface="Larsseit" pitchFamily="2" charset="77"/>
              </a:defRPr>
            </a:lvl1pPr>
          </a:lstStyle>
          <a:p>
            <a:fld id="{232A503A-94B1-5E42-BAA4-8A496B25C751}" type="slidenum">
              <a:rPr lang="en-US" smtClean="0"/>
              <a:pPr/>
              <a:t>‹#›</a:t>
            </a:fld>
            <a:endParaRPr lang="en-US" dirty="0"/>
          </a:p>
        </p:txBody>
      </p:sp>
      <p:sp>
        <p:nvSpPr>
          <p:cNvPr id="19" name="Text Placeholder 8">
            <a:extLst>
              <a:ext uri="{FF2B5EF4-FFF2-40B4-BE49-F238E27FC236}">
                <a16:creationId xmlns:a16="http://schemas.microsoft.com/office/drawing/2014/main" id="{2944693D-0EDB-2640-B280-A1D38818957E}"/>
              </a:ext>
            </a:extLst>
          </p:cNvPr>
          <p:cNvSpPr>
            <a:spLocks noGrp="1"/>
          </p:cNvSpPr>
          <p:nvPr>
            <p:ph type="body" sz="quarter" idx="18" hasCustomPrompt="1"/>
          </p:nvPr>
        </p:nvSpPr>
        <p:spPr>
          <a:xfrm>
            <a:off x="846419" y="2288992"/>
            <a:ext cx="3903662" cy="678123"/>
          </a:xfrm>
        </p:spPr>
        <p:txBody>
          <a:bodyPr>
            <a:noAutofit/>
          </a:bodyPr>
          <a:lstStyle>
            <a:lvl1pPr marL="0" indent="0">
              <a:lnSpc>
                <a:spcPts val="1480"/>
              </a:lnSpc>
              <a:buFont typeface="Arial" panose="020B0604020202020204" pitchFamily="34" charset="0"/>
              <a:buNone/>
              <a:defRPr sz="900" spc="50" baseline="0">
                <a:solidFill>
                  <a:srgbClr val="1F2C3C"/>
                </a:solidFill>
                <a:latin typeface="Larsseit" pitchFamily="2" charset="77"/>
              </a:defRPr>
            </a:lvl1pPr>
            <a:lvl2pPr marL="502920" indent="0">
              <a:buNone/>
              <a:defRPr sz="2200">
                <a:latin typeface="Gauthier FY" panose="02000803020000020004" pitchFamily="2" charset="77"/>
              </a:defRPr>
            </a:lvl2pPr>
            <a:lvl3pPr marL="1005840" indent="0">
              <a:buNone/>
              <a:defRPr sz="2200">
                <a:latin typeface="Gauthier FY" panose="02000803020000020004" pitchFamily="2" charset="77"/>
              </a:defRPr>
            </a:lvl3pPr>
            <a:lvl4pPr marL="1508760" indent="0">
              <a:buNone/>
              <a:defRPr sz="2200">
                <a:latin typeface="Gauthier FY" panose="02000803020000020004" pitchFamily="2" charset="77"/>
              </a:defRPr>
            </a:lvl4pPr>
            <a:lvl5pPr marL="2011680" indent="0">
              <a:buNone/>
              <a:defRPr sz="2200">
                <a:latin typeface="Gauthier FY" panose="02000803020000020004" pitchFamily="2" charset="77"/>
              </a:defRPr>
            </a:lvl5pPr>
          </a:lstStyle>
          <a:p>
            <a:pPr lvl="0"/>
            <a:r>
              <a:rPr lang="en-US" dirty="0"/>
              <a:t>Lorem ipsum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a:t>
            </a:r>
            <a:r>
              <a:rPr lang="en-US" dirty="0" err="1"/>
              <a:t>Fusce</a:t>
            </a:r>
            <a:r>
              <a:rPr lang="en-US" dirty="0"/>
              <a:t> </a:t>
            </a:r>
            <a:r>
              <a:rPr lang="en-US" dirty="0" err="1"/>
              <a:t>eu</a:t>
            </a:r>
            <a:r>
              <a:rPr lang="en-US" dirty="0"/>
              <a:t> vestibulum </a:t>
            </a:r>
            <a:r>
              <a:rPr lang="en-US" dirty="0" err="1"/>
              <a:t>risus</a:t>
            </a:r>
            <a:r>
              <a:rPr lang="en-US" dirty="0"/>
              <a:t>. </a:t>
            </a:r>
            <a:r>
              <a:rPr lang="en-US" dirty="0" err="1"/>
              <a:t>Sed</a:t>
            </a:r>
            <a:r>
              <a:rPr lang="en-US" dirty="0"/>
              <a:t> </a:t>
            </a:r>
            <a:r>
              <a:rPr lang="en-US" dirty="0" err="1"/>
              <a:t>sodales</a:t>
            </a:r>
            <a:r>
              <a:rPr lang="en-US" dirty="0"/>
              <a:t> tempus est. </a:t>
            </a:r>
            <a:r>
              <a:rPr lang="en-US" dirty="0" err="1"/>
              <a:t>Pellentesque</a:t>
            </a:r>
            <a:r>
              <a:rPr lang="en-US" dirty="0"/>
              <a:t> </a:t>
            </a:r>
            <a:r>
              <a:rPr lang="en-US" dirty="0" err="1"/>
              <a:t>habitantLorem</a:t>
            </a:r>
            <a:r>
              <a:rPr lang="en-US" dirty="0"/>
              <a:t> ipsum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a:t>
            </a:r>
          </a:p>
        </p:txBody>
      </p:sp>
      <p:sp>
        <p:nvSpPr>
          <p:cNvPr id="47" name="Text Placeholder 8">
            <a:extLst>
              <a:ext uri="{FF2B5EF4-FFF2-40B4-BE49-F238E27FC236}">
                <a16:creationId xmlns:a16="http://schemas.microsoft.com/office/drawing/2014/main" id="{1EEF0BA2-2B12-DB4A-ACDA-244D4F855467}"/>
              </a:ext>
            </a:extLst>
          </p:cNvPr>
          <p:cNvSpPr>
            <a:spLocks noGrp="1"/>
          </p:cNvSpPr>
          <p:nvPr>
            <p:ph type="body" sz="quarter" idx="27" hasCustomPrompt="1"/>
          </p:nvPr>
        </p:nvSpPr>
        <p:spPr>
          <a:xfrm>
            <a:off x="846419" y="1385319"/>
            <a:ext cx="4732578" cy="570803"/>
          </a:xfrm>
        </p:spPr>
        <p:txBody>
          <a:bodyPr>
            <a:noAutofit/>
          </a:bodyPr>
          <a:lstStyle>
            <a:lvl1pPr marL="0" indent="0">
              <a:lnSpc>
                <a:spcPts val="2000"/>
              </a:lnSpc>
              <a:buNone/>
              <a:defRPr sz="1400" spc="100" baseline="0">
                <a:solidFill>
                  <a:srgbClr val="217F95"/>
                </a:solidFill>
                <a:latin typeface="Larsseit" pitchFamily="2" charset="77"/>
              </a:defRPr>
            </a:lvl1pPr>
            <a:lvl2pPr marL="502920" indent="0">
              <a:buNone/>
              <a:defRPr sz="2200">
                <a:latin typeface="Gauthier FY" panose="02000803020000020004" pitchFamily="2" charset="77"/>
              </a:defRPr>
            </a:lvl2pPr>
            <a:lvl3pPr marL="1005840" indent="0">
              <a:buNone/>
              <a:defRPr sz="2200">
                <a:latin typeface="Gauthier FY" panose="02000803020000020004" pitchFamily="2" charset="77"/>
              </a:defRPr>
            </a:lvl3pPr>
            <a:lvl4pPr marL="1508760" indent="0">
              <a:buNone/>
              <a:defRPr sz="2200">
                <a:latin typeface="Gauthier FY" panose="02000803020000020004" pitchFamily="2" charset="77"/>
              </a:defRPr>
            </a:lvl4pPr>
            <a:lvl5pPr marL="2011680" indent="0">
              <a:buNone/>
              <a:defRPr sz="2200">
                <a:latin typeface="Gauthier FY" panose="02000803020000020004" pitchFamily="2" charset="77"/>
              </a:defRPr>
            </a:lvl5pPr>
          </a:lstStyle>
          <a:p>
            <a:pPr lvl="0"/>
            <a:r>
              <a:rPr lang="en-US" dirty="0"/>
              <a:t>SUBTITLE HERE HERE LOREM IPSUM DOLOR SIT AMET, CONSECTETUR ADIPISCING ELIT. FUSCE EU</a:t>
            </a:r>
          </a:p>
        </p:txBody>
      </p:sp>
      <p:sp>
        <p:nvSpPr>
          <p:cNvPr id="57" name="Text Placeholder 8">
            <a:extLst>
              <a:ext uri="{FF2B5EF4-FFF2-40B4-BE49-F238E27FC236}">
                <a16:creationId xmlns:a16="http://schemas.microsoft.com/office/drawing/2014/main" id="{23E31442-3D16-3443-A5C5-5C8B592E99AE}"/>
              </a:ext>
            </a:extLst>
          </p:cNvPr>
          <p:cNvSpPr>
            <a:spLocks noGrp="1"/>
          </p:cNvSpPr>
          <p:nvPr>
            <p:ph type="body" sz="quarter" idx="34" hasCustomPrompt="1"/>
          </p:nvPr>
        </p:nvSpPr>
        <p:spPr>
          <a:xfrm>
            <a:off x="846419" y="1985695"/>
            <a:ext cx="3903662" cy="280721"/>
          </a:xfrm>
        </p:spPr>
        <p:txBody>
          <a:bodyPr>
            <a:noAutofit/>
          </a:bodyPr>
          <a:lstStyle>
            <a:lvl1pPr marL="0" indent="0">
              <a:lnSpc>
                <a:spcPts val="1480"/>
              </a:lnSpc>
              <a:buNone/>
              <a:defRPr sz="1100" spc="100" baseline="0">
                <a:solidFill>
                  <a:srgbClr val="1F2C3C"/>
                </a:solidFill>
                <a:latin typeface="Larsseit" pitchFamily="2" charset="77"/>
              </a:defRPr>
            </a:lvl1pPr>
            <a:lvl2pPr marL="502920" indent="0">
              <a:buNone/>
              <a:defRPr sz="2200">
                <a:latin typeface="Gauthier FY" panose="02000803020000020004" pitchFamily="2" charset="77"/>
              </a:defRPr>
            </a:lvl2pPr>
            <a:lvl3pPr marL="1005840" indent="0">
              <a:buNone/>
              <a:defRPr sz="2200">
                <a:latin typeface="Gauthier FY" panose="02000803020000020004" pitchFamily="2" charset="77"/>
              </a:defRPr>
            </a:lvl3pPr>
            <a:lvl4pPr marL="1508760" indent="0">
              <a:buNone/>
              <a:defRPr sz="2200">
                <a:latin typeface="Gauthier FY" panose="02000803020000020004" pitchFamily="2" charset="77"/>
              </a:defRPr>
            </a:lvl4pPr>
            <a:lvl5pPr marL="2011680" indent="0">
              <a:buNone/>
              <a:defRPr sz="2200">
                <a:latin typeface="Gauthier FY" panose="02000803020000020004" pitchFamily="2" charset="77"/>
              </a:defRPr>
            </a:lvl5pPr>
          </a:lstStyle>
          <a:p>
            <a:pPr lvl="0"/>
            <a:r>
              <a:rPr lang="en-US" dirty="0"/>
              <a:t>TITLE:</a:t>
            </a:r>
          </a:p>
        </p:txBody>
      </p:sp>
      <p:pic>
        <p:nvPicPr>
          <p:cNvPr id="14" name="Picture 13">
            <a:extLst>
              <a:ext uri="{FF2B5EF4-FFF2-40B4-BE49-F238E27FC236}">
                <a16:creationId xmlns:a16="http://schemas.microsoft.com/office/drawing/2014/main" id="{89EBC209-1607-614E-8D29-549266679334}"/>
              </a:ext>
            </a:extLst>
          </p:cNvPr>
          <p:cNvPicPr>
            <a:picLocks noChangeAspect="1"/>
          </p:cNvPicPr>
          <p:nvPr userDrawn="1"/>
        </p:nvPicPr>
        <p:blipFill>
          <a:blip r:embed="rId2"/>
          <a:stretch>
            <a:fillRect/>
          </a:stretch>
        </p:blipFill>
        <p:spPr>
          <a:xfrm>
            <a:off x="8027095" y="439836"/>
            <a:ext cx="1588600" cy="488018"/>
          </a:xfrm>
          <a:prstGeom prst="rect">
            <a:avLst/>
          </a:prstGeom>
        </p:spPr>
      </p:pic>
      <p:sp>
        <p:nvSpPr>
          <p:cNvPr id="28" name="Text Placeholder 8">
            <a:extLst>
              <a:ext uri="{FF2B5EF4-FFF2-40B4-BE49-F238E27FC236}">
                <a16:creationId xmlns:a16="http://schemas.microsoft.com/office/drawing/2014/main" id="{55ACF397-FC2B-0D4F-A028-F1C1C2821FF7}"/>
              </a:ext>
            </a:extLst>
          </p:cNvPr>
          <p:cNvSpPr>
            <a:spLocks noGrp="1"/>
          </p:cNvSpPr>
          <p:nvPr>
            <p:ph type="body" sz="quarter" idx="35" hasCustomPrompt="1"/>
          </p:nvPr>
        </p:nvSpPr>
        <p:spPr>
          <a:xfrm>
            <a:off x="846419" y="6536901"/>
            <a:ext cx="3903662" cy="678123"/>
          </a:xfrm>
        </p:spPr>
        <p:txBody>
          <a:bodyPr>
            <a:noAutofit/>
          </a:bodyPr>
          <a:lstStyle>
            <a:lvl1pPr marL="0" indent="0">
              <a:lnSpc>
                <a:spcPts val="1480"/>
              </a:lnSpc>
              <a:buFont typeface="Arial" panose="020B0604020202020204" pitchFamily="34" charset="0"/>
              <a:buNone/>
              <a:defRPr sz="900" spc="50" baseline="0">
                <a:solidFill>
                  <a:srgbClr val="1F2C3C"/>
                </a:solidFill>
                <a:latin typeface="Larsseit" pitchFamily="2" charset="77"/>
              </a:defRPr>
            </a:lvl1pPr>
            <a:lvl2pPr marL="502920" indent="0">
              <a:buNone/>
              <a:defRPr sz="2200">
                <a:latin typeface="Gauthier FY" panose="02000803020000020004" pitchFamily="2" charset="77"/>
              </a:defRPr>
            </a:lvl2pPr>
            <a:lvl3pPr marL="1005840" indent="0">
              <a:buNone/>
              <a:defRPr sz="2200">
                <a:latin typeface="Gauthier FY" panose="02000803020000020004" pitchFamily="2" charset="77"/>
              </a:defRPr>
            </a:lvl3pPr>
            <a:lvl4pPr marL="1508760" indent="0">
              <a:buNone/>
              <a:defRPr sz="2200">
                <a:latin typeface="Gauthier FY" panose="02000803020000020004" pitchFamily="2" charset="77"/>
              </a:defRPr>
            </a:lvl4pPr>
            <a:lvl5pPr marL="2011680" indent="0">
              <a:buNone/>
              <a:defRPr sz="2200">
                <a:latin typeface="Gauthier FY" panose="02000803020000020004" pitchFamily="2" charset="77"/>
              </a:defRPr>
            </a:lvl5pPr>
          </a:lstStyle>
          <a:p>
            <a:pPr lvl="0"/>
            <a:r>
              <a:rPr lang="en-US" dirty="0"/>
              <a:t>Lorem ipsum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a:t>
            </a:r>
            <a:r>
              <a:rPr lang="en-US" dirty="0" err="1"/>
              <a:t>Fusce</a:t>
            </a:r>
            <a:r>
              <a:rPr lang="en-US" dirty="0"/>
              <a:t> </a:t>
            </a:r>
            <a:r>
              <a:rPr lang="en-US" dirty="0" err="1"/>
              <a:t>eu</a:t>
            </a:r>
            <a:r>
              <a:rPr lang="en-US" dirty="0"/>
              <a:t> vestibulum </a:t>
            </a:r>
            <a:r>
              <a:rPr lang="en-US" dirty="0" err="1"/>
              <a:t>risus</a:t>
            </a:r>
            <a:r>
              <a:rPr lang="en-US" dirty="0"/>
              <a:t>. </a:t>
            </a:r>
            <a:r>
              <a:rPr lang="en-US" dirty="0" err="1"/>
              <a:t>Sed</a:t>
            </a:r>
            <a:r>
              <a:rPr lang="en-US" dirty="0"/>
              <a:t> </a:t>
            </a:r>
            <a:r>
              <a:rPr lang="en-US" dirty="0" err="1"/>
              <a:t>sodales</a:t>
            </a:r>
            <a:r>
              <a:rPr lang="en-US" dirty="0"/>
              <a:t> tempus est. </a:t>
            </a:r>
            <a:r>
              <a:rPr lang="en-US" dirty="0" err="1"/>
              <a:t>Pellentesque</a:t>
            </a:r>
            <a:r>
              <a:rPr lang="en-US" dirty="0"/>
              <a:t> </a:t>
            </a:r>
            <a:r>
              <a:rPr lang="en-US" dirty="0" err="1"/>
              <a:t>habitantLorem</a:t>
            </a:r>
            <a:r>
              <a:rPr lang="en-US" dirty="0"/>
              <a:t> ipsum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a:t>
            </a:r>
          </a:p>
        </p:txBody>
      </p:sp>
      <p:sp>
        <p:nvSpPr>
          <p:cNvPr id="29" name="Text Placeholder 8">
            <a:extLst>
              <a:ext uri="{FF2B5EF4-FFF2-40B4-BE49-F238E27FC236}">
                <a16:creationId xmlns:a16="http://schemas.microsoft.com/office/drawing/2014/main" id="{E1880B08-EC3F-924E-AF93-2C3D6CA2C8D7}"/>
              </a:ext>
            </a:extLst>
          </p:cNvPr>
          <p:cNvSpPr>
            <a:spLocks noGrp="1"/>
          </p:cNvSpPr>
          <p:nvPr>
            <p:ph type="body" sz="quarter" idx="36" hasCustomPrompt="1"/>
          </p:nvPr>
        </p:nvSpPr>
        <p:spPr>
          <a:xfrm>
            <a:off x="846419" y="5633228"/>
            <a:ext cx="4732578" cy="570803"/>
          </a:xfrm>
        </p:spPr>
        <p:txBody>
          <a:bodyPr>
            <a:noAutofit/>
          </a:bodyPr>
          <a:lstStyle>
            <a:lvl1pPr marL="0" indent="0">
              <a:lnSpc>
                <a:spcPts val="2000"/>
              </a:lnSpc>
              <a:buNone/>
              <a:defRPr sz="1400" spc="100" baseline="0">
                <a:solidFill>
                  <a:srgbClr val="217F95"/>
                </a:solidFill>
                <a:latin typeface="Larsseit" pitchFamily="2" charset="77"/>
              </a:defRPr>
            </a:lvl1pPr>
            <a:lvl2pPr marL="502920" indent="0">
              <a:buNone/>
              <a:defRPr sz="2200">
                <a:latin typeface="Gauthier FY" panose="02000803020000020004" pitchFamily="2" charset="77"/>
              </a:defRPr>
            </a:lvl2pPr>
            <a:lvl3pPr marL="1005840" indent="0">
              <a:buNone/>
              <a:defRPr sz="2200">
                <a:latin typeface="Gauthier FY" panose="02000803020000020004" pitchFamily="2" charset="77"/>
              </a:defRPr>
            </a:lvl3pPr>
            <a:lvl4pPr marL="1508760" indent="0">
              <a:buNone/>
              <a:defRPr sz="2200">
                <a:latin typeface="Gauthier FY" panose="02000803020000020004" pitchFamily="2" charset="77"/>
              </a:defRPr>
            </a:lvl4pPr>
            <a:lvl5pPr marL="2011680" indent="0">
              <a:buNone/>
              <a:defRPr sz="2200">
                <a:latin typeface="Gauthier FY" panose="02000803020000020004" pitchFamily="2" charset="77"/>
              </a:defRPr>
            </a:lvl5pPr>
          </a:lstStyle>
          <a:p>
            <a:pPr lvl="0"/>
            <a:r>
              <a:rPr lang="en-US" dirty="0"/>
              <a:t>SUBTITLE HERE HERE LOREM IPSUM DOLOR SIT AMET, CONSECTETUR ADIPISCING ELIT. FUSCE EU</a:t>
            </a:r>
          </a:p>
        </p:txBody>
      </p:sp>
      <p:sp>
        <p:nvSpPr>
          <p:cNvPr id="30" name="Text Placeholder 8">
            <a:extLst>
              <a:ext uri="{FF2B5EF4-FFF2-40B4-BE49-F238E27FC236}">
                <a16:creationId xmlns:a16="http://schemas.microsoft.com/office/drawing/2014/main" id="{3B84136C-FE63-B14F-A8AD-35E667543A77}"/>
              </a:ext>
            </a:extLst>
          </p:cNvPr>
          <p:cNvSpPr>
            <a:spLocks noGrp="1"/>
          </p:cNvSpPr>
          <p:nvPr>
            <p:ph type="body" sz="quarter" idx="37" hasCustomPrompt="1"/>
          </p:nvPr>
        </p:nvSpPr>
        <p:spPr>
          <a:xfrm>
            <a:off x="846419" y="6233604"/>
            <a:ext cx="3903662" cy="280721"/>
          </a:xfrm>
        </p:spPr>
        <p:txBody>
          <a:bodyPr>
            <a:noAutofit/>
          </a:bodyPr>
          <a:lstStyle>
            <a:lvl1pPr marL="0" indent="0">
              <a:lnSpc>
                <a:spcPts val="1480"/>
              </a:lnSpc>
              <a:buNone/>
              <a:defRPr sz="1100" spc="100" baseline="0">
                <a:solidFill>
                  <a:srgbClr val="1F2C3C"/>
                </a:solidFill>
                <a:latin typeface="Larsseit" pitchFamily="2" charset="77"/>
              </a:defRPr>
            </a:lvl1pPr>
            <a:lvl2pPr marL="502920" indent="0">
              <a:buNone/>
              <a:defRPr sz="2200">
                <a:latin typeface="Gauthier FY" panose="02000803020000020004" pitchFamily="2" charset="77"/>
              </a:defRPr>
            </a:lvl2pPr>
            <a:lvl3pPr marL="1005840" indent="0">
              <a:buNone/>
              <a:defRPr sz="2200">
                <a:latin typeface="Gauthier FY" panose="02000803020000020004" pitchFamily="2" charset="77"/>
              </a:defRPr>
            </a:lvl3pPr>
            <a:lvl4pPr marL="1508760" indent="0">
              <a:buNone/>
              <a:defRPr sz="2200">
                <a:latin typeface="Gauthier FY" panose="02000803020000020004" pitchFamily="2" charset="77"/>
              </a:defRPr>
            </a:lvl4pPr>
            <a:lvl5pPr marL="2011680" indent="0">
              <a:buNone/>
              <a:defRPr sz="2200">
                <a:latin typeface="Gauthier FY" panose="02000803020000020004" pitchFamily="2" charset="77"/>
              </a:defRPr>
            </a:lvl5pPr>
          </a:lstStyle>
          <a:p>
            <a:pPr lvl="0"/>
            <a:r>
              <a:rPr lang="en-US" dirty="0"/>
              <a:t>TITLE:</a:t>
            </a:r>
          </a:p>
        </p:txBody>
      </p:sp>
      <p:sp>
        <p:nvSpPr>
          <p:cNvPr id="31" name="Text Placeholder 8">
            <a:extLst>
              <a:ext uri="{FF2B5EF4-FFF2-40B4-BE49-F238E27FC236}">
                <a16:creationId xmlns:a16="http://schemas.microsoft.com/office/drawing/2014/main" id="{A31BFCA3-8755-3945-895D-7788F018AAD9}"/>
              </a:ext>
            </a:extLst>
          </p:cNvPr>
          <p:cNvSpPr>
            <a:spLocks noGrp="1"/>
          </p:cNvSpPr>
          <p:nvPr>
            <p:ph type="body" sz="quarter" idx="38" hasCustomPrompt="1"/>
          </p:nvPr>
        </p:nvSpPr>
        <p:spPr>
          <a:xfrm>
            <a:off x="846419" y="4407159"/>
            <a:ext cx="3903662" cy="678123"/>
          </a:xfrm>
        </p:spPr>
        <p:txBody>
          <a:bodyPr>
            <a:noAutofit/>
          </a:bodyPr>
          <a:lstStyle>
            <a:lvl1pPr marL="0" indent="0">
              <a:lnSpc>
                <a:spcPts val="1480"/>
              </a:lnSpc>
              <a:buFont typeface="Arial" panose="020B0604020202020204" pitchFamily="34" charset="0"/>
              <a:buNone/>
              <a:defRPr sz="900" spc="50" baseline="0">
                <a:solidFill>
                  <a:srgbClr val="1F2C3C"/>
                </a:solidFill>
                <a:latin typeface="Larsseit" pitchFamily="2" charset="77"/>
              </a:defRPr>
            </a:lvl1pPr>
            <a:lvl2pPr marL="502920" indent="0">
              <a:buNone/>
              <a:defRPr sz="2200">
                <a:latin typeface="Gauthier FY" panose="02000803020000020004" pitchFamily="2" charset="77"/>
              </a:defRPr>
            </a:lvl2pPr>
            <a:lvl3pPr marL="1005840" indent="0">
              <a:buNone/>
              <a:defRPr sz="2200">
                <a:latin typeface="Gauthier FY" panose="02000803020000020004" pitchFamily="2" charset="77"/>
              </a:defRPr>
            </a:lvl3pPr>
            <a:lvl4pPr marL="1508760" indent="0">
              <a:buNone/>
              <a:defRPr sz="2200">
                <a:latin typeface="Gauthier FY" panose="02000803020000020004" pitchFamily="2" charset="77"/>
              </a:defRPr>
            </a:lvl4pPr>
            <a:lvl5pPr marL="2011680" indent="0">
              <a:buNone/>
              <a:defRPr sz="2200">
                <a:latin typeface="Gauthier FY" panose="02000803020000020004" pitchFamily="2" charset="77"/>
              </a:defRPr>
            </a:lvl5pPr>
          </a:lstStyle>
          <a:p>
            <a:pPr lvl="0"/>
            <a:r>
              <a:rPr lang="en-US" dirty="0"/>
              <a:t>Lorem ipsum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a:t>
            </a:r>
            <a:r>
              <a:rPr lang="en-US" dirty="0" err="1"/>
              <a:t>Fusce</a:t>
            </a:r>
            <a:r>
              <a:rPr lang="en-US" dirty="0"/>
              <a:t> </a:t>
            </a:r>
            <a:r>
              <a:rPr lang="en-US" dirty="0" err="1"/>
              <a:t>eu</a:t>
            </a:r>
            <a:r>
              <a:rPr lang="en-US" dirty="0"/>
              <a:t> vestibulum </a:t>
            </a:r>
            <a:r>
              <a:rPr lang="en-US" dirty="0" err="1"/>
              <a:t>risus</a:t>
            </a:r>
            <a:r>
              <a:rPr lang="en-US" dirty="0"/>
              <a:t>. </a:t>
            </a:r>
            <a:r>
              <a:rPr lang="en-US" dirty="0" err="1"/>
              <a:t>Sed</a:t>
            </a:r>
            <a:r>
              <a:rPr lang="en-US" dirty="0"/>
              <a:t> </a:t>
            </a:r>
            <a:r>
              <a:rPr lang="en-US" dirty="0" err="1"/>
              <a:t>sodales</a:t>
            </a:r>
            <a:r>
              <a:rPr lang="en-US" dirty="0"/>
              <a:t> tempus est. </a:t>
            </a:r>
            <a:r>
              <a:rPr lang="en-US" dirty="0" err="1"/>
              <a:t>Pellentesque</a:t>
            </a:r>
            <a:r>
              <a:rPr lang="en-US" dirty="0"/>
              <a:t> </a:t>
            </a:r>
            <a:r>
              <a:rPr lang="en-US" dirty="0" err="1"/>
              <a:t>habitantLorem</a:t>
            </a:r>
            <a:r>
              <a:rPr lang="en-US" dirty="0"/>
              <a:t> ipsum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a:t>
            </a:r>
          </a:p>
        </p:txBody>
      </p:sp>
      <p:sp>
        <p:nvSpPr>
          <p:cNvPr id="32" name="Text Placeholder 8">
            <a:extLst>
              <a:ext uri="{FF2B5EF4-FFF2-40B4-BE49-F238E27FC236}">
                <a16:creationId xmlns:a16="http://schemas.microsoft.com/office/drawing/2014/main" id="{DA0FC021-E828-AD45-BB9F-128C0317D52E}"/>
              </a:ext>
            </a:extLst>
          </p:cNvPr>
          <p:cNvSpPr>
            <a:spLocks noGrp="1"/>
          </p:cNvSpPr>
          <p:nvPr>
            <p:ph type="body" sz="quarter" idx="39" hasCustomPrompt="1"/>
          </p:nvPr>
        </p:nvSpPr>
        <p:spPr>
          <a:xfrm>
            <a:off x="846419" y="3503486"/>
            <a:ext cx="4732578" cy="570803"/>
          </a:xfrm>
        </p:spPr>
        <p:txBody>
          <a:bodyPr>
            <a:noAutofit/>
          </a:bodyPr>
          <a:lstStyle>
            <a:lvl1pPr marL="0" indent="0">
              <a:lnSpc>
                <a:spcPts val="2000"/>
              </a:lnSpc>
              <a:buNone/>
              <a:defRPr sz="1400" spc="100" baseline="0">
                <a:solidFill>
                  <a:srgbClr val="217F95"/>
                </a:solidFill>
                <a:latin typeface="Larsseit" pitchFamily="2" charset="77"/>
              </a:defRPr>
            </a:lvl1pPr>
            <a:lvl2pPr marL="502920" indent="0">
              <a:buNone/>
              <a:defRPr sz="2200">
                <a:latin typeface="Gauthier FY" panose="02000803020000020004" pitchFamily="2" charset="77"/>
              </a:defRPr>
            </a:lvl2pPr>
            <a:lvl3pPr marL="1005840" indent="0">
              <a:buNone/>
              <a:defRPr sz="2200">
                <a:latin typeface="Gauthier FY" panose="02000803020000020004" pitchFamily="2" charset="77"/>
              </a:defRPr>
            </a:lvl3pPr>
            <a:lvl4pPr marL="1508760" indent="0">
              <a:buNone/>
              <a:defRPr sz="2200">
                <a:latin typeface="Gauthier FY" panose="02000803020000020004" pitchFamily="2" charset="77"/>
              </a:defRPr>
            </a:lvl4pPr>
            <a:lvl5pPr marL="2011680" indent="0">
              <a:buNone/>
              <a:defRPr sz="2200">
                <a:latin typeface="Gauthier FY" panose="02000803020000020004" pitchFamily="2" charset="77"/>
              </a:defRPr>
            </a:lvl5pPr>
          </a:lstStyle>
          <a:p>
            <a:pPr lvl="0"/>
            <a:r>
              <a:rPr lang="en-US" dirty="0"/>
              <a:t>SUBTITLE HERE HERE LOREM IPSUM DOLOR SIT AMET, CONSECTETUR ADIPISCING ELIT. FUSCE EU</a:t>
            </a:r>
          </a:p>
        </p:txBody>
      </p:sp>
      <p:sp>
        <p:nvSpPr>
          <p:cNvPr id="33" name="Text Placeholder 8">
            <a:extLst>
              <a:ext uri="{FF2B5EF4-FFF2-40B4-BE49-F238E27FC236}">
                <a16:creationId xmlns:a16="http://schemas.microsoft.com/office/drawing/2014/main" id="{7E25AA05-5B9F-B14B-A172-ED1CEA830E83}"/>
              </a:ext>
            </a:extLst>
          </p:cNvPr>
          <p:cNvSpPr>
            <a:spLocks noGrp="1"/>
          </p:cNvSpPr>
          <p:nvPr>
            <p:ph type="body" sz="quarter" idx="40" hasCustomPrompt="1"/>
          </p:nvPr>
        </p:nvSpPr>
        <p:spPr>
          <a:xfrm>
            <a:off x="846419" y="4103862"/>
            <a:ext cx="3903662" cy="280721"/>
          </a:xfrm>
        </p:spPr>
        <p:txBody>
          <a:bodyPr>
            <a:noAutofit/>
          </a:bodyPr>
          <a:lstStyle>
            <a:lvl1pPr marL="0" indent="0">
              <a:lnSpc>
                <a:spcPts val="1480"/>
              </a:lnSpc>
              <a:buNone/>
              <a:defRPr sz="1100" spc="100" baseline="0">
                <a:solidFill>
                  <a:srgbClr val="1F2C3C"/>
                </a:solidFill>
                <a:latin typeface="Larsseit" pitchFamily="2" charset="77"/>
              </a:defRPr>
            </a:lvl1pPr>
            <a:lvl2pPr marL="502920" indent="0">
              <a:buNone/>
              <a:defRPr sz="2200">
                <a:latin typeface="Gauthier FY" panose="02000803020000020004" pitchFamily="2" charset="77"/>
              </a:defRPr>
            </a:lvl2pPr>
            <a:lvl3pPr marL="1005840" indent="0">
              <a:buNone/>
              <a:defRPr sz="2200">
                <a:latin typeface="Gauthier FY" panose="02000803020000020004" pitchFamily="2" charset="77"/>
              </a:defRPr>
            </a:lvl3pPr>
            <a:lvl4pPr marL="1508760" indent="0">
              <a:buNone/>
              <a:defRPr sz="2200">
                <a:latin typeface="Gauthier FY" panose="02000803020000020004" pitchFamily="2" charset="77"/>
              </a:defRPr>
            </a:lvl4pPr>
            <a:lvl5pPr marL="2011680" indent="0">
              <a:buNone/>
              <a:defRPr sz="2200">
                <a:latin typeface="Gauthier FY" panose="02000803020000020004" pitchFamily="2" charset="77"/>
              </a:defRPr>
            </a:lvl5pPr>
          </a:lstStyle>
          <a:p>
            <a:pPr lvl="0"/>
            <a:r>
              <a:rPr lang="en-US" dirty="0"/>
              <a:t>TITLE:</a:t>
            </a:r>
          </a:p>
        </p:txBody>
      </p:sp>
      <p:sp>
        <p:nvSpPr>
          <p:cNvPr id="7" name="Picture Placeholder 6">
            <a:extLst>
              <a:ext uri="{FF2B5EF4-FFF2-40B4-BE49-F238E27FC236}">
                <a16:creationId xmlns:a16="http://schemas.microsoft.com/office/drawing/2014/main" id="{EE3012EA-CBB3-F644-9FB8-C52713DAC0DA}"/>
              </a:ext>
            </a:extLst>
          </p:cNvPr>
          <p:cNvSpPr>
            <a:spLocks noGrp="1"/>
          </p:cNvSpPr>
          <p:nvPr>
            <p:ph type="pic" sz="quarter" idx="41"/>
          </p:nvPr>
        </p:nvSpPr>
        <p:spPr>
          <a:xfrm>
            <a:off x="6157110" y="1956122"/>
            <a:ext cx="2008187" cy="1011238"/>
          </a:xfrm>
        </p:spPr>
        <p:txBody>
          <a:bodyPr>
            <a:normAutofit/>
          </a:bodyPr>
          <a:lstStyle>
            <a:lvl1pPr>
              <a:defRPr sz="1000"/>
            </a:lvl1pPr>
          </a:lstStyle>
          <a:p>
            <a:endParaRPr lang="en-US" dirty="0"/>
          </a:p>
        </p:txBody>
      </p:sp>
      <p:sp>
        <p:nvSpPr>
          <p:cNvPr id="36" name="Picture Placeholder 6">
            <a:extLst>
              <a:ext uri="{FF2B5EF4-FFF2-40B4-BE49-F238E27FC236}">
                <a16:creationId xmlns:a16="http://schemas.microsoft.com/office/drawing/2014/main" id="{C55DDF39-13F1-9E4C-B164-7831210E7939}"/>
              </a:ext>
            </a:extLst>
          </p:cNvPr>
          <p:cNvSpPr>
            <a:spLocks noGrp="1"/>
          </p:cNvSpPr>
          <p:nvPr>
            <p:ph type="pic" sz="quarter" idx="42"/>
          </p:nvPr>
        </p:nvSpPr>
        <p:spPr>
          <a:xfrm>
            <a:off x="6157110" y="4074289"/>
            <a:ext cx="2008187" cy="1011238"/>
          </a:xfrm>
        </p:spPr>
        <p:txBody>
          <a:bodyPr>
            <a:normAutofit/>
          </a:bodyPr>
          <a:lstStyle>
            <a:lvl1pPr>
              <a:defRPr sz="1000"/>
            </a:lvl1pPr>
          </a:lstStyle>
          <a:p>
            <a:endParaRPr lang="en-US" dirty="0"/>
          </a:p>
        </p:txBody>
      </p:sp>
      <p:sp>
        <p:nvSpPr>
          <p:cNvPr id="37" name="Picture Placeholder 6">
            <a:extLst>
              <a:ext uri="{FF2B5EF4-FFF2-40B4-BE49-F238E27FC236}">
                <a16:creationId xmlns:a16="http://schemas.microsoft.com/office/drawing/2014/main" id="{C5EC37D9-7828-254E-9935-6DF40AA3D9D6}"/>
              </a:ext>
            </a:extLst>
          </p:cNvPr>
          <p:cNvSpPr>
            <a:spLocks noGrp="1"/>
          </p:cNvSpPr>
          <p:nvPr>
            <p:ph type="pic" sz="quarter" idx="43"/>
          </p:nvPr>
        </p:nvSpPr>
        <p:spPr>
          <a:xfrm>
            <a:off x="6157110" y="6204031"/>
            <a:ext cx="2008187" cy="1011238"/>
          </a:xfrm>
        </p:spPr>
        <p:txBody>
          <a:bodyPr>
            <a:normAutofit/>
          </a:bodyPr>
          <a:lstStyle>
            <a:lvl1pPr>
              <a:defRPr sz="1000"/>
            </a:lvl1pPr>
          </a:lstStyle>
          <a:p>
            <a:endParaRPr lang="en-US" dirty="0"/>
          </a:p>
        </p:txBody>
      </p:sp>
      <p:sp>
        <p:nvSpPr>
          <p:cNvPr id="17" name="Rectangle 16">
            <a:extLst>
              <a:ext uri="{FF2B5EF4-FFF2-40B4-BE49-F238E27FC236}">
                <a16:creationId xmlns:a16="http://schemas.microsoft.com/office/drawing/2014/main" id="{0D70316E-E1EC-4339-A9AB-0C4CCB03E6EF}"/>
              </a:ext>
            </a:extLst>
          </p:cNvPr>
          <p:cNvSpPr/>
          <p:nvPr userDrawn="1"/>
        </p:nvSpPr>
        <p:spPr>
          <a:xfrm>
            <a:off x="516467" y="1500011"/>
            <a:ext cx="45720" cy="5703853"/>
          </a:xfrm>
          <a:prstGeom prst="rect">
            <a:avLst/>
          </a:prstGeom>
          <a:solidFill>
            <a:srgbClr val="217F9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29304460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Box Gri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1453514" y="624824"/>
            <a:ext cx="7186393" cy="617821"/>
          </a:xfrm>
        </p:spPr>
        <p:txBody>
          <a:bodyPr anchor="t">
            <a:normAutofit/>
          </a:bodyPr>
          <a:lstStyle>
            <a:lvl1pPr algn="ctr">
              <a:defRPr sz="2800" b="0">
                <a:solidFill>
                  <a:srgbClr val="1F2C3C"/>
                </a:solidFill>
                <a:latin typeface="Gauthier FY" panose="02000803020000020004" pitchFamily="2" charset="77"/>
              </a:defRPr>
            </a:lvl1pPr>
          </a:lstStyle>
          <a:p>
            <a:r>
              <a:rPr lang="en-US" dirty="0"/>
              <a:t>Title goes here here and here</a:t>
            </a:r>
          </a:p>
        </p:txBody>
      </p:sp>
      <p:sp>
        <p:nvSpPr>
          <p:cNvPr id="6" name="Slide Number Placeholder 5"/>
          <p:cNvSpPr>
            <a:spLocks noGrp="1"/>
          </p:cNvSpPr>
          <p:nvPr>
            <p:ph type="sldNum" sz="quarter" idx="12"/>
          </p:nvPr>
        </p:nvSpPr>
        <p:spPr>
          <a:xfrm>
            <a:off x="7448479" y="7203865"/>
            <a:ext cx="2263140" cy="413808"/>
          </a:xfrm>
        </p:spPr>
        <p:txBody>
          <a:bodyPr/>
          <a:lstStyle>
            <a:lvl1pPr>
              <a:defRPr sz="1100">
                <a:solidFill>
                  <a:srgbClr val="1F2C3C"/>
                </a:solidFill>
                <a:latin typeface="Larsseit" pitchFamily="2" charset="77"/>
              </a:defRPr>
            </a:lvl1pPr>
          </a:lstStyle>
          <a:p>
            <a:fld id="{232A503A-94B1-5E42-BAA4-8A496B25C751}" type="slidenum">
              <a:rPr lang="en-US" smtClean="0"/>
              <a:pPr/>
              <a:t>‹#›</a:t>
            </a:fld>
            <a:endParaRPr lang="en-US" dirty="0"/>
          </a:p>
        </p:txBody>
      </p:sp>
      <p:pic>
        <p:nvPicPr>
          <p:cNvPr id="14" name="Picture 13">
            <a:extLst>
              <a:ext uri="{FF2B5EF4-FFF2-40B4-BE49-F238E27FC236}">
                <a16:creationId xmlns:a16="http://schemas.microsoft.com/office/drawing/2014/main" id="{89EBC209-1607-614E-8D29-549266679334}"/>
              </a:ext>
            </a:extLst>
          </p:cNvPr>
          <p:cNvPicPr>
            <a:picLocks noChangeAspect="1"/>
          </p:cNvPicPr>
          <p:nvPr userDrawn="1"/>
        </p:nvPicPr>
        <p:blipFill>
          <a:blip r:embed="rId2"/>
          <a:stretch>
            <a:fillRect/>
          </a:stretch>
        </p:blipFill>
        <p:spPr>
          <a:xfrm>
            <a:off x="8027095" y="439836"/>
            <a:ext cx="1588600" cy="488018"/>
          </a:xfrm>
          <a:prstGeom prst="rect">
            <a:avLst/>
          </a:prstGeom>
        </p:spPr>
      </p:pic>
      <p:sp>
        <p:nvSpPr>
          <p:cNvPr id="5" name="Rectangle 4">
            <a:extLst>
              <a:ext uri="{FF2B5EF4-FFF2-40B4-BE49-F238E27FC236}">
                <a16:creationId xmlns:a16="http://schemas.microsoft.com/office/drawing/2014/main" id="{CD2481D3-5C12-CA4F-95A7-97A86660C489}"/>
              </a:ext>
            </a:extLst>
          </p:cNvPr>
          <p:cNvSpPr/>
          <p:nvPr userDrawn="1"/>
        </p:nvSpPr>
        <p:spPr>
          <a:xfrm>
            <a:off x="337591" y="1539428"/>
            <a:ext cx="2186148" cy="2671530"/>
          </a:xfrm>
          <a:prstGeom prst="rect">
            <a:avLst/>
          </a:prstGeom>
          <a:solidFill>
            <a:srgbClr val="F1F4F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 Placeholder 8">
            <a:extLst>
              <a:ext uri="{FF2B5EF4-FFF2-40B4-BE49-F238E27FC236}">
                <a16:creationId xmlns:a16="http://schemas.microsoft.com/office/drawing/2014/main" id="{2944693D-0EDB-2640-B280-A1D38818957E}"/>
              </a:ext>
            </a:extLst>
          </p:cNvPr>
          <p:cNvSpPr>
            <a:spLocks noGrp="1"/>
          </p:cNvSpPr>
          <p:nvPr>
            <p:ph type="body" sz="quarter" idx="18" hasCustomPrompt="1"/>
          </p:nvPr>
        </p:nvSpPr>
        <p:spPr>
          <a:xfrm>
            <a:off x="551432" y="1728137"/>
            <a:ext cx="1804184" cy="1380183"/>
          </a:xfrm>
        </p:spPr>
        <p:txBody>
          <a:bodyPr>
            <a:noAutofit/>
          </a:bodyPr>
          <a:lstStyle>
            <a:lvl1pPr marL="0" indent="0">
              <a:lnSpc>
                <a:spcPts val="1480"/>
              </a:lnSpc>
              <a:buFont typeface="Arial" panose="020B0604020202020204" pitchFamily="34" charset="0"/>
              <a:buNone/>
              <a:defRPr sz="900" spc="50" baseline="0">
                <a:solidFill>
                  <a:srgbClr val="1F2C3C"/>
                </a:solidFill>
                <a:latin typeface="Larsseit" pitchFamily="2" charset="77"/>
              </a:defRPr>
            </a:lvl1pPr>
            <a:lvl2pPr marL="502920" indent="0">
              <a:buNone/>
              <a:defRPr sz="2200">
                <a:latin typeface="Gauthier FY" panose="02000803020000020004" pitchFamily="2" charset="77"/>
              </a:defRPr>
            </a:lvl2pPr>
            <a:lvl3pPr marL="1005840" indent="0">
              <a:buNone/>
              <a:defRPr sz="2200">
                <a:latin typeface="Gauthier FY" panose="02000803020000020004" pitchFamily="2" charset="77"/>
              </a:defRPr>
            </a:lvl3pPr>
            <a:lvl4pPr marL="1508760" indent="0">
              <a:buNone/>
              <a:defRPr sz="2200">
                <a:latin typeface="Gauthier FY" panose="02000803020000020004" pitchFamily="2" charset="77"/>
              </a:defRPr>
            </a:lvl4pPr>
            <a:lvl5pPr marL="2011680" indent="0">
              <a:buNone/>
              <a:defRPr sz="2200">
                <a:latin typeface="Gauthier FY" panose="02000803020000020004" pitchFamily="2" charset="77"/>
              </a:defRPr>
            </a:lvl5pPr>
          </a:lstStyle>
          <a:p>
            <a:pPr lvl="0"/>
            <a:r>
              <a:rPr lang="en-US" dirty="0"/>
              <a:t>Lorem ipsum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a:t>
            </a:r>
            <a:r>
              <a:rPr lang="en-US" dirty="0" err="1"/>
              <a:t>Fusce</a:t>
            </a:r>
            <a:r>
              <a:rPr lang="en-US" dirty="0"/>
              <a:t> </a:t>
            </a:r>
            <a:r>
              <a:rPr lang="en-US" dirty="0" err="1"/>
              <a:t>eu</a:t>
            </a:r>
            <a:r>
              <a:rPr lang="en-US" dirty="0"/>
              <a:t> vestibulum </a:t>
            </a:r>
            <a:r>
              <a:rPr lang="en-US" dirty="0" err="1"/>
              <a:t>risus</a:t>
            </a:r>
            <a:r>
              <a:rPr lang="en-US" dirty="0"/>
              <a:t>. </a:t>
            </a:r>
            <a:r>
              <a:rPr lang="en-US" dirty="0" err="1"/>
              <a:t>Sed</a:t>
            </a:r>
            <a:r>
              <a:rPr lang="en-US" dirty="0"/>
              <a:t> </a:t>
            </a:r>
            <a:r>
              <a:rPr lang="en-US" dirty="0" err="1"/>
              <a:t>sodales</a:t>
            </a:r>
            <a:r>
              <a:rPr lang="en-US" dirty="0"/>
              <a:t> tempus est. </a:t>
            </a:r>
            <a:r>
              <a:rPr lang="en-US" dirty="0" err="1"/>
              <a:t>Pellentesque</a:t>
            </a:r>
            <a:r>
              <a:rPr lang="en-US" dirty="0"/>
              <a:t> </a:t>
            </a:r>
            <a:r>
              <a:rPr lang="en-US" dirty="0" err="1"/>
              <a:t>habitantLorem</a:t>
            </a:r>
            <a:r>
              <a:rPr lang="en-US" dirty="0"/>
              <a:t> ipsum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a:t>
            </a:r>
          </a:p>
        </p:txBody>
      </p:sp>
      <p:sp>
        <p:nvSpPr>
          <p:cNvPr id="4" name="Picture Placeholder 3">
            <a:extLst>
              <a:ext uri="{FF2B5EF4-FFF2-40B4-BE49-F238E27FC236}">
                <a16:creationId xmlns:a16="http://schemas.microsoft.com/office/drawing/2014/main" id="{204F2E6F-E0FB-4A45-AE44-67FB60DB733C}"/>
              </a:ext>
            </a:extLst>
          </p:cNvPr>
          <p:cNvSpPr>
            <a:spLocks noGrp="1"/>
          </p:cNvSpPr>
          <p:nvPr>
            <p:ph type="pic" sz="quarter" idx="41"/>
          </p:nvPr>
        </p:nvSpPr>
        <p:spPr>
          <a:xfrm>
            <a:off x="724559" y="3297028"/>
            <a:ext cx="1412212" cy="748109"/>
          </a:xfrm>
        </p:spPr>
        <p:txBody>
          <a:bodyPr>
            <a:normAutofit/>
          </a:bodyPr>
          <a:lstStyle>
            <a:lvl1pPr>
              <a:defRPr sz="1000"/>
            </a:lvl1pPr>
          </a:lstStyle>
          <a:p>
            <a:endParaRPr lang="en-US" dirty="0"/>
          </a:p>
        </p:txBody>
      </p:sp>
      <p:sp>
        <p:nvSpPr>
          <p:cNvPr id="21" name="Rectangle 20">
            <a:extLst>
              <a:ext uri="{FF2B5EF4-FFF2-40B4-BE49-F238E27FC236}">
                <a16:creationId xmlns:a16="http://schemas.microsoft.com/office/drawing/2014/main" id="{39363AB2-C69E-C54F-9E8D-7DAB41FF726F}"/>
              </a:ext>
            </a:extLst>
          </p:cNvPr>
          <p:cNvSpPr/>
          <p:nvPr userDrawn="1"/>
        </p:nvSpPr>
        <p:spPr>
          <a:xfrm>
            <a:off x="337591" y="1539428"/>
            <a:ext cx="45719" cy="2671530"/>
          </a:xfrm>
          <a:prstGeom prst="rect">
            <a:avLst/>
          </a:prstGeom>
          <a:solidFill>
            <a:srgbClr val="217F9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0D840FE1-2A2E-8F4E-B21A-33BAB27DAF36}"/>
              </a:ext>
            </a:extLst>
          </p:cNvPr>
          <p:cNvSpPr/>
          <p:nvPr userDrawn="1"/>
        </p:nvSpPr>
        <p:spPr>
          <a:xfrm>
            <a:off x="2733551" y="1539428"/>
            <a:ext cx="2186148" cy="2671530"/>
          </a:xfrm>
          <a:prstGeom prst="rect">
            <a:avLst/>
          </a:prstGeom>
          <a:solidFill>
            <a:srgbClr val="F1F4F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 Placeholder 8">
            <a:extLst>
              <a:ext uri="{FF2B5EF4-FFF2-40B4-BE49-F238E27FC236}">
                <a16:creationId xmlns:a16="http://schemas.microsoft.com/office/drawing/2014/main" id="{E492FBF2-A79E-8D42-8637-EB3317885471}"/>
              </a:ext>
            </a:extLst>
          </p:cNvPr>
          <p:cNvSpPr>
            <a:spLocks noGrp="1"/>
          </p:cNvSpPr>
          <p:nvPr>
            <p:ph type="body" sz="quarter" idx="42" hasCustomPrompt="1"/>
          </p:nvPr>
        </p:nvSpPr>
        <p:spPr>
          <a:xfrm>
            <a:off x="2947392" y="1728137"/>
            <a:ext cx="1804184" cy="1380183"/>
          </a:xfrm>
        </p:spPr>
        <p:txBody>
          <a:bodyPr>
            <a:noAutofit/>
          </a:bodyPr>
          <a:lstStyle>
            <a:lvl1pPr marL="0" indent="0">
              <a:lnSpc>
                <a:spcPts val="1480"/>
              </a:lnSpc>
              <a:buFont typeface="Arial" panose="020B0604020202020204" pitchFamily="34" charset="0"/>
              <a:buNone/>
              <a:defRPr sz="900" spc="50" baseline="0">
                <a:solidFill>
                  <a:srgbClr val="1F2C3C"/>
                </a:solidFill>
                <a:latin typeface="Larsseit" pitchFamily="2" charset="77"/>
              </a:defRPr>
            </a:lvl1pPr>
            <a:lvl2pPr marL="502920" indent="0">
              <a:buNone/>
              <a:defRPr sz="2200">
                <a:latin typeface="Gauthier FY" panose="02000803020000020004" pitchFamily="2" charset="77"/>
              </a:defRPr>
            </a:lvl2pPr>
            <a:lvl3pPr marL="1005840" indent="0">
              <a:buNone/>
              <a:defRPr sz="2200">
                <a:latin typeface="Gauthier FY" panose="02000803020000020004" pitchFamily="2" charset="77"/>
              </a:defRPr>
            </a:lvl3pPr>
            <a:lvl4pPr marL="1508760" indent="0">
              <a:buNone/>
              <a:defRPr sz="2200">
                <a:latin typeface="Gauthier FY" panose="02000803020000020004" pitchFamily="2" charset="77"/>
              </a:defRPr>
            </a:lvl4pPr>
            <a:lvl5pPr marL="2011680" indent="0">
              <a:buNone/>
              <a:defRPr sz="2200">
                <a:latin typeface="Gauthier FY" panose="02000803020000020004" pitchFamily="2" charset="77"/>
              </a:defRPr>
            </a:lvl5pPr>
          </a:lstStyle>
          <a:p>
            <a:pPr lvl="0"/>
            <a:r>
              <a:rPr lang="en-US" dirty="0"/>
              <a:t>Lorem ipsum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a:t>
            </a:r>
            <a:r>
              <a:rPr lang="en-US" dirty="0" err="1"/>
              <a:t>Fusce</a:t>
            </a:r>
            <a:r>
              <a:rPr lang="en-US" dirty="0"/>
              <a:t> </a:t>
            </a:r>
            <a:r>
              <a:rPr lang="en-US" dirty="0" err="1"/>
              <a:t>eu</a:t>
            </a:r>
            <a:r>
              <a:rPr lang="en-US" dirty="0"/>
              <a:t> vestibulum </a:t>
            </a:r>
            <a:r>
              <a:rPr lang="en-US" dirty="0" err="1"/>
              <a:t>risus</a:t>
            </a:r>
            <a:r>
              <a:rPr lang="en-US" dirty="0"/>
              <a:t>. </a:t>
            </a:r>
            <a:r>
              <a:rPr lang="en-US" dirty="0" err="1"/>
              <a:t>Sed</a:t>
            </a:r>
            <a:r>
              <a:rPr lang="en-US" dirty="0"/>
              <a:t> </a:t>
            </a:r>
            <a:r>
              <a:rPr lang="en-US" dirty="0" err="1"/>
              <a:t>sodales</a:t>
            </a:r>
            <a:r>
              <a:rPr lang="en-US" dirty="0"/>
              <a:t> tempus est. </a:t>
            </a:r>
            <a:r>
              <a:rPr lang="en-US" dirty="0" err="1"/>
              <a:t>Pellentesque</a:t>
            </a:r>
            <a:r>
              <a:rPr lang="en-US" dirty="0"/>
              <a:t> </a:t>
            </a:r>
            <a:r>
              <a:rPr lang="en-US" dirty="0" err="1"/>
              <a:t>habitantLorem</a:t>
            </a:r>
            <a:r>
              <a:rPr lang="en-US" dirty="0"/>
              <a:t> ipsum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a:t>
            </a:r>
          </a:p>
        </p:txBody>
      </p:sp>
      <p:sp>
        <p:nvSpPr>
          <p:cNvPr id="24" name="Picture Placeholder 3">
            <a:extLst>
              <a:ext uri="{FF2B5EF4-FFF2-40B4-BE49-F238E27FC236}">
                <a16:creationId xmlns:a16="http://schemas.microsoft.com/office/drawing/2014/main" id="{C7DD9E3C-1C27-A94B-B86C-310E4F3E0826}"/>
              </a:ext>
            </a:extLst>
          </p:cNvPr>
          <p:cNvSpPr>
            <a:spLocks noGrp="1"/>
          </p:cNvSpPr>
          <p:nvPr>
            <p:ph type="pic" sz="quarter" idx="43"/>
          </p:nvPr>
        </p:nvSpPr>
        <p:spPr>
          <a:xfrm>
            <a:off x="3120519" y="3297028"/>
            <a:ext cx="1412212" cy="748109"/>
          </a:xfrm>
        </p:spPr>
        <p:txBody>
          <a:bodyPr>
            <a:normAutofit/>
          </a:bodyPr>
          <a:lstStyle>
            <a:lvl1pPr>
              <a:defRPr sz="1000"/>
            </a:lvl1pPr>
          </a:lstStyle>
          <a:p>
            <a:endParaRPr lang="en-US" dirty="0"/>
          </a:p>
        </p:txBody>
      </p:sp>
      <p:sp>
        <p:nvSpPr>
          <p:cNvPr id="25" name="Rectangle 24">
            <a:extLst>
              <a:ext uri="{FF2B5EF4-FFF2-40B4-BE49-F238E27FC236}">
                <a16:creationId xmlns:a16="http://schemas.microsoft.com/office/drawing/2014/main" id="{51421C59-CC7F-8143-8EC8-65AC3F33F2BF}"/>
              </a:ext>
            </a:extLst>
          </p:cNvPr>
          <p:cNvSpPr/>
          <p:nvPr userDrawn="1"/>
        </p:nvSpPr>
        <p:spPr>
          <a:xfrm>
            <a:off x="2733551" y="1539428"/>
            <a:ext cx="45719" cy="2671530"/>
          </a:xfrm>
          <a:prstGeom prst="rect">
            <a:avLst/>
          </a:prstGeom>
          <a:solidFill>
            <a:srgbClr val="217F9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a:extLst>
              <a:ext uri="{FF2B5EF4-FFF2-40B4-BE49-F238E27FC236}">
                <a16:creationId xmlns:a16="http://schemas.microsoft.com/office/drawing/2014/main" id="{BCE6331D-A972-B546-BDAF-12011633BB93}"/>
              </a:ext>
            </a:extLst>
          </p:cNvPr>
          <p:cNvSpPr/>
          <p:nvPr userDrawn="1"/>
        </p:nvSpPr>
        <p:spPr>
          <a:xfrm>
            <a:off x="5129511" y="1539428"/>
            <a:ext cx="2186148" cy="2671530"/>
          </a:xfrm>
          <a:prstGeom prst="rect">
            <a:avLst/>
          </a:prstGeom>
          <a:solidFill>
            <a:srgbClr val="F1F4F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 Placeholder 8">
            <a:extLst>
              <a:ext uri="{FF2B5EF4-FFF2-40B4-BE49-F238E27FC236}">
                <a16:creationId xmlns:a16="http://schemas.microsoft.com/office/drawing/2014/main" id="{33C8CD82-124B-EF4E-A443-9AAD614D5B7F}"/>
              </a:ext>
            </a:extLst>
          </p:cNvPr>
          <p:cNvSpPr>
            <a:spLocks noGrp="1"/>
          </p:cNvSpPr>
          <p:nvPr>
            <p:ph type="body" sz="quarter" idx="44" hasCustomPrompt="1"/>
          </p:nvPr>
        </p:nvSpPr>
        <p:spPr>
          <a:xfrm>
            <a:off x="5343352" y="1728137"/>
            <a:ext cx="1804184" cy="1380183"/>
          </a:xfrm>
        </p:spPr>
        <p:txBody>
          <a:bodyPr>
            <a:noAutofit/>
          </a:bodyPr>
          <a:lstStyle>
            <a:lvl1pPr marL="0" indent="0">
              <a:lnSpc>
                <a:spcPts val="1480"/>
              </a:lnSpc>
              <a:buFont typeface="Arial" panose="020B0604020202020204" pitchFamily="34" charset="0"/>
              <a:buNone/>
              <a:defRPr sz="900" spc="50" baseline="0">
                <a:solidFill>
                  <a:srgbClr val="1F2C3C"/>
                </a:solidFill>
                <a:latin typeface="Larsseit" pitchFamily="2" charset="77"/>
              </a:defRPr>
            </a:lvl1pPr>
            <a:lvl2pPr marL="502920" indent="0">
              <a:buNone/>
              <a:defRPr sz="2200">
                <a:latin typeface="Gauthier FY" panose="02000803020000020004" pitchFamily="2" charset="77"/>
              </a:defRPr>
            </a:lvl2pPr>
            <a:lvl3pPr marL="1005840" indent="0">
              <a:buNone/>
              <a:defRPr sz="2200">
                <a:latin typeface="Gauthier FY" panose="02000803020000020004" pitchFamily="2" charset="77"/>
              </a:defRPr>
            </a:lvl3pPr>
            <a:lvl4pPr marL="1508760" indent="0">
              <a:buNone/>
              <a:defRPr sz="2200">
                <a:latin typeface="Gauthier FY" panose="02000803020000020004" pitchFamily="2" charset="77"/>
              </a:defRPr>
            </a:lvl4pPr>
            <a:lvl5pPr marL="2011680" indent="0">
              <a:buNone/>
              <a:defRPr sz="2200">
                <a:latin typeface="Gauthier FY" panose="02000803020000020004" pitchFamily="2" charset="77"/>
              </a:defRPr>
            </a:lvl5pPr>
          </a:lstStyle>
          <a:p>
            <a:pPr lvl="0"/>
            <a:r>
              <a:rPr lang="en-US" dirty="0"/>
              <a:t>Lorem ipsum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a:t>
            </a:r>
            <a:r>
              <a:rPr lang="en-US" dirty="0" err="1"/>
              <a:t>Fusce</a:t>
            </a:r>
            <a:r>
              <a:rPr lang="en-US" dirty="0"/>
              <a:t> </a:t>
            </a:r>
            <a:r>
              <a:rPr lang="en-US" dirty="0" err="1"/>
              <a:t>eu</a:t>
            </a:r>
            <a:r>
              <a:rPr lang="en-US" dirty="0"/>
              <a:t> vestibulum </a:t>
            </a:r>
            <a:r>
              <a:rPr lang="en-US" dirty="0" err="1"/>
              <a:t>risus</a:t>
            </a:r>
            <a:r>
              <a:rPr lang="en-US" dirty="0"/>
              <a:t>. </a:t>
            </a:r>
            <a:r>
              <a:rPr lang="en-US" dirty="0" err="1"/>
              <a:t>Sed</a:t>
            </a:r>
            <a:r>
              <a:rPr lang="en-US" dirty="0"/>
              <a:t> </a:t>
            </a:r>
            <a:r>
              <a:rPr lang="en-US" dirty="0" err="1"/>
              <a:t>sodales</a:t>
            </a:r>
            <a:r>
              <a:rPr lang="en-US" dirty="0"/>
              <a:t> tempus est. </a:t>
            </a:r>
            <a:r>
              <a:rPr lang="en-US" dirty="0" err="1"/>
              <a:t>Pellentesque</a:t>
            </a:r>
            <a:r>
              <a:rPr lang="en-US" dirty="0"/>
              <a:t> </a:t>
            </a:r>
            <a:r>
              <a:rPr lang="en-US" dirty="0" err="1"/>
              <a:t>habitantLorem</a:t>
            </a:r>
            <a:r>
              <a:rPr lang="en-US" dirty="0"/>
              <a:t> ipsum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a:t>
            </a:r>
          </a:p>
        </p:txBody>
      </p:sp>
      <p:sp>
        <p:nvSpPr>
          <p:cNvPr id="34" name="Picture Placeholder 3">
            <a:extLst>
              <a:ext uri="{FF2B5EF4-FFF2-40B4-BE49-F238E27FC236}">
                <a16:creationId xmlns:a16="http://schemas.microsoft.com/office/drawing/2014/main" id="{5820827C-5BE7-564C-A124-A5B99F2AB228}"/>
              </a:ext>
            </a:extLst>
          </p:cNvPr>
          <p:cNvSpPr>
            <a:spLocks noGrp="1"/>
          </p:cNvSpPr>
          <p:nvPr>
            <p:ph type="pic" sz="quarter" idx="45"/>
          </p:nvPr>
        </p:nvSpPr>
        <p:spPr>
          <a:xfrm>
            <a:off x="5516479" y="3297028"/>
            <a:ext cx="1412212" cy="748109"/>
          </a:xfrm>
        </p:spPr>
        <p:txBody>
          <a:bodyPr>
            <a:normAutofit/>
          </a:bodyPr>
          <a:lstStyle>
            <a:lvl1pPr>
              <a:defRPr sz="1000"/>
            </a:lvl1pPr>
          </a:lstStyle>
          <a:p>
            <a:endParaRPr lang="en-US" dirty="0"/>
          </a:p>
        </p:txBody>
      </p:sp>
      <p:sp>
        <p:nvSpPr>
          <p:cNvPr id="35" name="Rectangle 34">
            <a:extLst>
              <a:ext uri="{FF2B5EF4-FFF2-40B4-BE49-F238E27FC236}">
                <a16:creationId xmlns:a16="http://schemas.microsoft.com/office/drawing/2014/main" id="{DBFE7048-E7E8-CA44-A8CD-5DA150A5A9BD}"/>
              </a:ext>
            </a:extLst>
          </p:cNvPr>
          <p:cNvSpPr/>
          <p:nvPr userDrawn="1"/>
        </p:nvSpPr>
        <p:spPr>
          <a:xfrm>
            <a:off x="5129511" y="1539428"/>
            <a:ext cx="45719" cy="2671530"/>
          </a:xfrm>
          <a:prstGeom prst="rect">
            <a:avLst/>
          </a:prstGeom>
          <a:solidFill>
            <a:srgbClr val="217F9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37">
            <a:extLst>
              <a:ext uri="{FF2B5EF4-FFF2-40B4-BE49-F238E27FC236}">
                <a16:creationId xmlns:a16="http://schemas.microsoft.com/office/drawing/2014/main" id="{5C2B429B-B177-EF4F-90C7-47B50F6B4BB5}"/>
              </a:ext>
            </a:extLst>
          </p:cNvPr>
          <p:cNvSpPr/>
          <p:nvPr userDrawn="1"/>
        </p:nvSpPr>
        <p:spPr>
          <a:xfrm>
            <a:off x="7525471" y="1539428"/>
            <a:ext cx="2186148" cy="2671530"/>
          </a:xfrm>
          <a:prstGeom prst="rect">
            <a:avLst/>
          </a:prstGeom>
          <a:solidFill>
            <a:srgbClr val="F1F4F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Text Placeholder 8">
            <a:extLst>
              <a:ext uri="{FF2B5EF4-FFF2-40B4-BE49-F238E27FC236}">
                <a16:creationId xmlns:a16="http://schemas.microsoft.com/office/drawing/2014/main" id="{2B506FF8-5723-BA4E-ADE8-E68F1357B0F7}"/>
              </a:ext>
            </a:extLst>
          </p:cNvPr>
          <p:cNvSpPr>
            <a:spLocks noGrp="1"/>
          </p:cNvSpPr>
          <p:nvPr>
            <p:ph type="body" sz="quarter" idx="46" hasCustomPrompt="1"/>
          </p:nvPr>
        </p:nvSpPr>
        <p:spPr>
          <a:xfrm>
            <a:off x="7739312" y="1728137"/>
            <a:ext cx="1804184" cy="1380183"/>
          </a:xfrm>
        </p:spPr>
        <p:txBody>
          <a:bodyPr>
            <a:noAutofit/>
          </a:bodyPr>
          <a:lstStyle>
            <a:lvl1pPr marL="0" indent="0">
              <a:lnSpc>
                <a:spcPts val="1480"/>
              </a:lnSpc>
              <a:buFont typeface="Arial" panose="020B0604020202020204" pitchFamily="34" charset="0"/>
              <a:buNone/>
              <a:defRPr sz="900" spc="50" baseline="0">
                <a:solidFill>
                  <a:srgbClr val="1F2C3C"/>
                </a:solidFill>
                <a:latin typeface="Larsseit" pitchFamily="2" charset="77"/>
              </a:defRPr>
            </a:lvl1pPr>
            <a:lvl2pPr marL="502920" indent="0">
              <a:buNone/>
              <a:defRPr sz="2200">
                <a:latin typeface="Gauthier FY" panose="02000803020000020004" pitchFamily="2" charset="77"/>
              </a:defRPr>
            </a:lvl2pPr>
            <a:lvl3pPr marL="1005840" indent="0">
              <a:buNone/>
              <a:defRPr sz="2200">
                <a:latin typeface="Gauthier FY" panose="02000803020000020004" pitchFamily="2" charset="77"/>
              </a:defRPr>
            </a:lvl3pPr>
            <a:lvl4pPr marL="1508760" indent="0">
              <a:buNone/>
              <a:defRPr sz="2200">
                <a:latin typeface="Gauthier FY" panose="02000803020000020004" pitchFamily="2" charset="77"/>
              </a:defRPr>
            </a:lvl4pPr>
            <a:lvl5pPr marL="2011680" indent="0">
              <a:buNone/>
              <a:defRPr sz="2200">
                <a:latin typeface="Gauthier FY" panose="02000803020000020004" pitchFamily="2" charset="77"/>
              </a:defRPr>
            </a:lvl5pPr>
          </a:lstStyle>
          <a:p>
            <a:pPr lvl="0"/>
            <a:r>
              <a:rPr lang="en-US" dirty="0"/>
              <a:t>Lorem ipsum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a:t>
            </a:r>
            <a:r>
              <a:rPr lang="en-US" dirty="0" err="1"/>
              <a:t>Fusce</a:t>
            </a:r>
            <a:r>
              <a:rPr lang="en-US" dirty="0"/>
              <a:t> </a:t>
            </a:r>
            <a:r>
              <a:rPr lang="en-US" dirty="0" err="1"/>
              <a:t>eu</a:t>
            </a:r>
            <a:r>
              <a:rPr lang="en-US" dirty="0"/>
              <a:t> vestibulum </a:t>
            </a:r>
            <a:r>
              <a:rPr lang="en-US" dirty="0" err="1"/>
              <a:t>risus</a:t>
            </a:r>
            <a:r>
              <a:rPr lang="en-US" dirty="0"/>
              <a:t>. </a:t>
            </a:r>
            <a:r>
              <a:rPr lang="en-US" dirty="0" err="1"/>
              <a:t>Sed</a:t>
            </a:r>
            <a:r>
              <a:rPr lang="en-US" dirty="0"/>
              <a:t> </a:t>
            </a:r>
            <a:r>
              <a:rPr lang="en-US" dirty="0" err="1"/>
              <a:t>sodales</a:t>
            </a:r>
            <a:r>
              <a:rPr lang="en-US" dirty="0"/>
              <a:t> tempus est. </a:t>
            </a:r>
            <a:r>
              <a:rPr lang="en-US" dirty="0" err="1"/>
              <a:t>Pellentesque</a:t>
            </a:r>
            <a:r>
              <a:rPr lang="en-US" dirty="0"/>
              <a:t> </a:t>
            </a:r>
            <a:r>
              <a:rPr lang="en-US" dirty="0" err="1"/>
              <a:t>habitantLorem</a:t>
            </a:r>
            <a:r>
              <a:rPr lang="en-US" dirty="0"/>
              <a:t> ipsum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a:t>
            </a:r>
          </a:p>
        </p:txBody>
      </p:sp>
      <p:sp>
        <p:nvSpPr>
          <p:cNvPr id="40" name="Picture Placeholder 3">
            <a:extLst>
              <a:ext uri="{FF2B5EF4-FFF2-40B4-BE49-F238E27FC236}">
                <a16:creationId xmlns:a16="http://schemas.microsoft.com/office/drawing/2014/main" id="{25D64F30-FAA5-D842-A79A-2F6D4C470F9F}"/>
              </a:ext>
            </a:extLst>
          </p:cNvPr>
          <p:cNvSpPr>
            <a:spLocks noGrp="1"/>
          </p:cNvSpPr>
          <p:nvPr>
            <p:ph type="pic" sz="quarter" idx="47"/>
          </p:nvPr>
        </p:nvSpPr>
        <p:spPr>
          <a:xfrm>
            <a:off x="7912439" y="3297028"/>
            <a:ext cx="1412212" cy="748109"/>
          </a:xfrm>
        </p:spPr>
        <p:txBody>
          <a:bodyPr>
            <a:normAutofit/>
          </a:bodyPr>
          <a:lstStyle>
            <a:lvl1pPr>
              <a:defRPr sz="1000"/>
            </a:lvl1pPr>
          </a:lstStyle>
          <a:p>
            <a:endParaRPr lang="en-US" dirty="0"/>
          </a:p>
        </p:txBody>
      </p:sp>
      <p:sp>
        <p:nvSpPr>
          <p:cNvPr id="41" name="Rectangle 40">
            <a:extLst>
              <a:ext uri="{FF2B5EF4-FFF2-40B4-BE49-F238E27FC236}">
                <a16:creationId xmlns:a16="http://schemas.microsoft.com/office/drawing/2014/main" id="{95556159-33A6-DB46-97BE-EEADA65702B3}"/>
              </a:ext>
            </a:extLst>
          </p:cNvPr>
          <p:cNvSpPr/>
          <p:nvPr userDrawn="1"/>
        </p:nvSpPr>
        <p:spPr>
          <a:xfrm>
            <a:off x="7525471" y="1539428"/>
            <a:ext cx="45719" cy="2671530"/>
          </a:xfrm>
          <a:prstGeom prst="rect">
            <a:avLst/>
          </a:prstGeom>
          <a:solidFill>
            <a:srgbClr val="217F9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41">
            <a:extLst>
              <a:ext uri="{FF2B5EF4-FFF2-40B4-BE49-F238E27FC236}">
                <a16:creationId xmlns:a16="http://schemas.microsoft.com/office/drawing/2014/main" id="{FFDBBC93-5030-DE43-B9F4-E1CDBCD8A351}"/>
              </a:ext>
            </a:extLst>
          </p:cNvPr>
          <p:cNvSpPr/>
          <p:nvPr userDrawn="1"/>
        </p:nvSpPr>
        <p:spPr>
          <a:xfrm>
            <a:off x="337591" y="4433098"/>
            <a:ext cx="2186148" cy="2671530"/>
          </a:xfrm>
          <a:prstGeom prst="rect">
            <a:avLst/>
          </a:prstGeom>
          <a:solidFill>
            <a:srgbClr val="F1F4F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Text Placeholder 8">
            <a:extLst>
              <a:ext uri="{FF2B5EF4-FFF2-40B4-BE49-F238E27FC236}">
                <a16:creationId xmlns:a16="http://schemas.microsoft.com/office/drawing/2014/main" id="{CB25EA67-7CC6-1A4A-A4B2-B969EE5A407D}"/>
              </a:ext>
            </a:extLst>
          </p:cNvPr>
          <p:cNvSpPr>
            <a:spLocks noGrp="1"/>
          </p:cNvSpPr>
          <p:nvPr>
            <p:ph type="body" sz="quarter" idx="48" hasCustomPrompt="1"/>
          </p:nvPr>
        </p:nvSpPr>
        <p:spPr>
          <a:xfrm>
            <a:off x="551432" y="4621807"/>
            <a:ext cx="1804184" cy="1380183"/>
          </a:xfrm>
        </p:spPr>
        <p:txBody>
          <a:bodyPr>
            <a:noAutofit/>
          </a:bodyPr>
          <a:lstStyle>
            <a:lvl1pPr marL="0" indent="0">
              <a:lnSpc>
                <a:spcPts val="1480"/>
              </a:lnSpc>
              <a:buFont typeface="Arial" panose="020B0604020202020204" pitchFamily="34" charset="0"/>
              <a:buNone/>
              <a:defRPr sz="900" spc="50" baseline="0">
                <a:solidFill>
                  <a:srgbClr val="1F2C3C"/>
                </a:solidFill>
                <a:latin typeface="Larsseit" pitchFamily="2" charset="77"/>
              </a:defRPr>
            </a:lvl1pPr>
            <a:lvl2pPr marL="502920" indent="0">
              <a:buNone/>
              <a:defRPr sz="2200">
                <a:latin typeface="Gauthier FY" panose="02000803020000020004" pitchFamily="2" charset="77"/>
              </a:defRPr>
            </a:lvl2pPr>
            <a:lvl3pPr marL="1005840" indent="0">
              <a:buNone/>
              <a:defRPr sz="2200">
                <a:latin typeface="Gauthier FY" panose="02000803020000020004" pitchFamily="2" charset="77"/>
              </a:defRPr>
            </a:lvl3pPr>
            <a:lvl4pPr marL="1508760" indent="0">
              <a:buNone/>
              <a:defRPr sz="2200">
                <a:latin typeface="Gauthier FY" panose="02000803020000020004" pitchFamily="2" charset="77"/>
              </a:defRPr>
            </a:lvl4pPr>
            <a:lvl5pPr marL="2011680" indent="0">
              <a:buNone/>
              <a:defRPr sz="2200">
                <a:latin typeface="Gauthier FY" panose="02000803020000020004" pitchFamily="2" charset="77"/>
              </a:defRPr>
            </a:lvl5pPr>
          </a:lstStyle>
          <a:p>
            <a:pPr lvl="0"/>
            <a:r>
              <a:rPr lang="en-US" dirty="0"/>
              <a:t>Lorem ipsum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a:t>
            </a:r>
            <a:r>
              <a:rPr lang="en-US" dirty="0" err="1"/>
              <a:t>Fusce</a:t>
            </a:r>
            <a:r>
              <a:rPr lang="en-US" dirty="0"/>
              <a:t> </a:t>
            </a:r>
            <a:r>
              <a:rPr lang="en-US" dirty="0" err="1"/>
              <a:t>eu</a:t>
            </a:r>
            <a:r>
              <a:rPr lang="en-US" dirty="0"/>
              <a:t> vestibulum </a:t>
            </a:r>
            <a:r>
              <a:rPr lang="en-US" dirty="0" err="1"/>
              <a:t>risus</a:t>
            </a:r>
            <a:r>
              <a:rPr lang="en-US" dirty="0"/>
              <a:t>. </a:t>
            </a:r>
            <a:r>
              <a:rPr lang="en-US" dirty="0" err="1"/>
              <a:t>Sed</a:t>
            </a:r>
            <a:r>
              <a:rPr lang="en-US" dirty="0"/>
              <a:t> </a:t>
            </a:r>
            <a:r>
              <a:rPr lang="en-US" dirty="0" err="1"/>
              <a:t>sodales</a:t>
            </a:r>
            <a:r>
              <a:rPr lang="en-US" dirty="0"/>
              <a:t> tempus est. </a:t>
            </a:r>
            <a:r>
              <a:rPr lang="en-US" dirty="0" err="1"/>
              <a:t>Pellentesque</a:t>
            </a:r>
            <a:r>
              <a:rPr lang="en-US" dirty="0"/>
              <a:t> </a:t>
            </a:r>
            <a:r>
              <a:rPr lang="en-US" dirty="0" err="1"/>
              <a:t>habitantLorem</a:t>
            </a:r>
            <a:r>
              <a:rPr lang="en-US" dirty="0"/>
              <a:t> ipsum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a:t>
            </a:r>
          </a:p>
        </p:txBody>
      </p:sp>
      <p:sp>
        <p:nvSpPr>
          <p:cNvPr id="44" name="Picture Placeholder 3">
            <a:extLst>
              <a:ext uri="{FF2B5EF4-FFF2-40B4-BE49-F238E27FC236}">
                <a16:creationId xmlns:a16="http://schemas.microsoft.com/office/drawing/2014/main" id="{92DD67EA-9734-CA4F-B44C-F3A9035BE13D}"/>
              </a:ext>
            </a:extLst>
          </p:cNvPr>
          <p:cNvSpPr>
            <a:spLocks noGrp="1"/>
          </p:cNvSpPr>
          <p:nvPr>
            <p:ph type="pic" sz="quarter" idx="49"/>
          </p:nvPr>
        </p:nvSpPr>
        <p:spPr>
          <a:xfrm>
            <a:off x="724559" y="6190698"/>
            <a:ext cx="1412212" cy="748109"/>
          </a:xfrm>
        </p:spPr>
        <p:txBody>
          <a:bodyPr>
            <a:normAutofit/>
          </a:bodyPr>
          <a:lstStyle>
            <a:lvl1pPr>
              <a:defRPr sz="1000"/>
            </a:lvl1pPr>
          </a:lstStyle>
          <a:p>
            <a:endParaRPr lang="en-US" dirty="0"/>
          </a:p>
        </p:txBody>
      </p:sp>
      <p:sp>
        <p:nvSpPr>
          <p:cNvPr id="45" name="Rectangle 44">
            <a:extLst>
              <a:ext uri="{FF2B5EF4-FFF2-40B4-BE49-F238E27FC236}">
                <a16:creationId xmlns:a16="http://schemas.microsoft.com/office/drawing/2014/main" id="{F4846308-4EC4-5245-9561-8C16457E8025}"/>
              </a:ext>
            </a:extLst>
          </p:cNvPr>
          <p:cNvSpPr/>
          <p:nvPr userDrawn="1"/>
        </p:nvSpPr>
        <p:spPr>
          <a:xfrm>
            <a:off x="337591" y="4433098"/>
            <a:ext cx="45719" cy="2671530"/>
          </a:xfrm>
          <a:prstGeom prst="rect">
            <a:avLst/>
          </a:prstGeom>
          <a:solidFill>
            <a:srgbClr val="217F9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Rectangle 45">
            <a:extLst>
              <a:ext uri="{FF2B5EF4-FFF2-40B4-BE49-F238E27FC236}">
                <a16:creationId xmlns:a16="http://schemas.microsoft.com/office/drawing/2014/main" id="{0747B365-811A-7C44-BB9E-797BCECFE749}"/>
              </a:ext>
            </a:extLst>
          </p:cNvPr>
          <p:cNvSpPr/>
          <p:nvPr userDrawn="1"/>
        </p:nvSpPr>
        <p:spPr>
          <a:xfrm>
            <a:off x="2733551" y="4433098"/>
            <a:ext cx="2186148" cy="2671530"/>
          </a:xfrm>
          <a:prstGeom prst="rect">
            <a:avLst/>
          </a:prstGeom>
          <a:solidFill>
            <a:srgbClr val="F1F4F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 Placeholder 8">
            <a:extLst>
              <a:ext uri="{FF2B5EF4-FFF2-40B4-BE49-F238E27FC236}">
                <a16:creationId xmlns:a16="http://schemas.microsoft.com/office/drawing/2014/main" id="{C32CFFD4-3749-1342-9E6E-B6DAB7EA9FAC}"/>
              </a:ext>
            </a:extLst>
          </p:cNvPr>
          <p:cNvSpPr>
            <a:spLocks noGrp="1"/>
          </p:cNvSpPr>
          <p:nvPr>
            <p:ph type="body" sz="quarter" idx="50" hasCustomPrompt="1"/>
          </p:nvPr>
        </p:nvSpPr>
        <p:spPr>
          <a:xfrm>
            <a:off x="2947392" y="4621807"/>
            <a:ext cx="1804184" cy="1380183"/>
          </a:xfrm>
        </p:spPr>
        <p:txBody>
          <a:bodyPr>
            <a:noAutofit/>
          </a:bodyPr>
          <a:lstStyle>
            <a:lvl1pPr marL="0" indent="0">
              <a:lnSpc>
                <a:spcPts val="1480"/>
              </a:lnSpc>
              <a:buFont typeface="Arial" panose="020B0604020202020204" pitchFamily="34" charset="0"/>
              <a:buNone/>
              <a:defRPr sz="900" spc="50" baseline="0">
                <a:solidFill>
                  <a:srgbClr val="1F2C3C"/>
                </a:solidFill>
                <a:latin typeface="Larsseit" pitchFamily="2" charset="77"/>
              </a:defRPr>
            </a:lvl1pPr>
            <a:lvl2pPr marL="502920" indent="0">
              <a:buNone/>
              <a:defRPr sz="2200">
                <a:latin typeface="Gauthier FY" panose="02000803020000020004" pitchFamily="2" charset="77"/>
              </a:defRPr>
            </a:lvl2pPr>
            <a:lvl3pPr marL="1005840" indent="0">
              <a:buNone/>
              <a:defRPr sz="2200">
                <a:latin typeface="Gauthier FY" panose="02000803020000020004" pitchFamily="2" charset="77"/>
              </a:defRPr>
            </a:lvl3pPr>
            <a:lvl4pPr marL="1508760" indent="0">
              <a:buNone/>
              <a:defRPr sz="2200">
                <a:latin typeface="Gauthier FY" panose="02000803020000020004" pitchFamily="2" charset="77"/>
              </a:defRPr>
            </a:lvl4pPr>
            <a:lvl5pPr marL="2011680" indent="0">
              <a:buNone/>
              <a:defRPr sz="2200">
                <a:latin typeface="Gauthier FY" panose="02000803020000020004" pitchFamily="2" charset="77"/>
              </a:defRPr>
            </a:lvl5pPr>
          </a:lstStyle>
          <a:p>
            <a:pPr lvl="0"/>
            <a:r>
              <a:rPr lang="en-US" dirty="0"/>
              <a:t>Lorem ipsum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a:t>
            </a:r>
            <a:r>
              <a:rPr lang="en-US" dirty="0" err="1"/>
              <a:t>Fusce</a:t>
            </a:r>
            <a:r>
              <a:rPr lang="en-US" dirty="0"/>
              <a:t> </a:t>
            </a:r>
            <a:r>
              <a:rPr lang="en-US" dirty="0" err="1"/>
              <a:t>eu</a:t>
            </a:r>
            <a:r>
              <a:rPr lang="en-US" dirty="0"/>
              <a:t> vestibulum </a:t>
            </a:r>
            <a:r>
              <a:rPr lang="en-US" dirty="0" err="1"/>
              <a:t>risus</a:t>
            </a:r>
            <a:r>
              <a:rPr lang="en-US" dirty="0"/>
              <a:t>. </a:t>
            </a:r>
            <a:r>
              <a:rPr lang="en-US" dirty="0" err="1"/>
              <a:t>Sed</a:t>
            </a:r>
            <a:r>
              <a:rPr lang="en-US" dirty="0"/>
              <a:t> </a:t>
            </a:r>
            <a:r>
              <a:rPr lang="en-US" dirty="0" err="1"/>
              <a:t>sodales</a:t>
            </a:r>
            <a:r>
              <a:rPr lang="en-US" dirty="0"/>
              <a:t> tempus est. </a:t>
            </a:r>
            <a:r>
              <a:rPr lang="en-US" dirty="0" err="1"/>
              <a:t>Pellentesque</a:t>
            </a:r>
            <a:r>
              <a:rPr lang="en-US" dirty="0"/>
              <a:t> </a:t>
            </a:r>
            <a:r>
              <a:rPr lang="en-US" dirty="0" err="1"/>
              <a:t>habitantLorem</a:t>
            </a:r>
            <a:r>
              <a:rPr lang="en-US" dirty="0"/>
              <a:t> ipsum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a:t>
            </a:r>
          </a:p>
        </p:txBody>
      </p:sp>
      <p:sp>
        <p:nvSpPr>
          <p:cNvPr id="49" name="Picture Placeholder 3">
            <a:extLst>
              <a:ext uri="{FF2B5EF4-FFF2-40B4-BE49-F238E27FC236}">
                <a16:creationId xmlns:a16="http://schemas.microsoft.com/office/drawing/2014/main" id="{5B43C71A-A816-1B4F-B827-AC0EBD0BBC45}"/>
              </a:ext>
            </a:extLst>
          </p:cNvPr>
          <p:cNvSpPr>
            <a:spLocks noGrp="1"/>
          </p:cNvSpPr>
          <p:nvPr>
            <p:ph type="pic" sz="quarter" idx="51"/>
          </p:nvPr>
        </p:nvSpPr>
        <p:spPr>
          <a:xfrm>
            <a:off x="3120519" y="6190698"/>
            <a:ext cx="1412212" cy="748109"/>
          </a:xfrm>
        </p:spPr>
        <p:txBody>
          <a:bodyPr>
            <a:normAutofit/>
          </a:bodyPr>
          <a:lstStyle>
            <a:lvl1pPr>
              <a:defRPr sz="1000"/>
            </a:lvl1pPr>
          </a:lstStyle>
          <a:p>
            <a:endParaRPr lang="en-US" dirty="0"/>
          </a:p>
        </p:txBody>
      </p:sp>
      <p:sp>
        <p:nvSpPr>
          <p:cNvPr id="50" name="Rectangle 49">
            <a:extLst>
              <a:ext uri="{FF2B5EF4-FFF2-40B4-BE49-F238E27FC236}">
                <a16:creationId xmlns:a16="http://schemas.microsoft.com/office/drawing/2014/main" id="{952A981A-D3F9-054B-A52A-72920745DEA5}"/>
              </a:ext>
            </a:extLst>
          </p:cNvPr>
          <p:cNvSpPr/>
          <p:nvPr userDrawn="1"/>
        </p:nvSpPr>
        <p:spPr>
          <a:xfrm>
            <a:off x="2733551" y="4433098"/>
            <a:ext cx="45719" cy="2671530"/>
          </a:xfrm>
          <a:prstGeom prst="rect">
            <a:avLst/>
          </a:prstGeom>
          <a:solidFill>
            <a:srgbClr val="217F9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ectangle 50">
            <a:extLst>
              <a:ext uri="{FF2B5EF4-FFF2-40B4-BE49-F238E27FC236}">
                <a16:creationId xmlns:a16="http://schemas.microsoft.com/office/drawing/2014/main" id="{B56F8027-6062-2E4B-8201-7D4DA0971C0E}"/>
              </a:ext>
            </a:extLst>
          </p:cNvPr>
          <p:cNvSpPr/>
          <p:nvPr userDrawn="1"/>
        </p:nvSpPr>
        <p:spPr>
          <a:xfrm>
            <a:off x="5129511" y="4433098"/>
            <a:ext cx="2186148" cy="2671530"/>
          </a:xfrm>
          <a:prstGeom prst="rect">
            <a:avLst/>
          </a:prstGeom>
          <a:solidFill>
            <a:srgbClr val="F1F4F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Text Placeholder 8">
            <a:extLst>
              <a:ext uri="{FF2B5EF4-FFF2-40B4-BE49-F238E27FC236}">
                <a16:creationId xmlns:a16="http://schemas.microsoft.com/office/drawing/2014/main" id="{648EAC6A-4825-D945-B574-9D271DFDFE0D}"/>
              </a:ext>
            </a:extLst>
          </p:cNvPr>
          <p:cNvSpPr>
            <a:spLocks noGrp="1"/>
          </p:cNvSpPr>
          <p:nvPr>
            <p:ph type="body" sz="quarter" idx="52" hasCustomPrompt="1"/>
          </p:nvPr>
        </p:nvSpPr>
        <p:spPr>
          <a:xfrm>
            <a:off x="5343352" y="4621807"/>
            <a:ext cx="1804184" cy="1380183"/>
          </a:xfrm>
        </p:spPr>
        <p:txBody>
          <a:bodyPr>
            <a:noAutofit/>
          </a:bodyPr>
          <a:lstStyle>
            <a:lvl1pPr marL="0" indent="0">
              <a:lnSpc>
                <a:spcPts val="1480"/>
              </a:lnSpc>
              <a:buFont typeface="Arial" panose="020B0604020202020204" pitchFamily="34" charset="0"/>
              <a:buNone/>
              <a:defRPr sz="900" spc="50" baseline="0">
                <a:solidFill>
                  <a:srgbClr val="1F2C3C"/>
                </a:solidFill>
                <a:latin typeface="Larsseit" pitchFamily="2" charset="77"/>
              </a:defRPr>
            </a:lvl1pPr>
            <a:lvl2pPr marL="502920" indent="0">
              <a:buNone/>
              <a:defRPr sz="2200">
                <a:latin typeface="Gauthier FY" panose="02000803020000020004" pitchFamily="2" charset="77"/>
              </a:defRPr>
            </a:lvl2pPr>
            <a:lvl3pPr marL="1005840" indent="0">
              <a:buNone/>
              <a:defRPr sz="2200">
                <a:latin typeface="Gauthier FY" panose="02000803020000020004" pitchFamily="2" charset="77"/>
              </a:defRPr>
            </a:lvl3pPr>
            <a:lvl4pPr marL="1508760" indent="0">
              <a:buNone/>
              <a:defRPr sz="2200">
                <a:latin typeface="Gauthier FY" panose="02000803020000020004" pitchFamily="2" charset="77"/>
              </a:defRPr>
            </a:lvl4pPr>
            <a:lvl5pPr marL="2011680" indent="0">
              <a:buNone/>
              <a:defRPr sz="2200">
                <a:latin typeface="Gauthier FY" panose="02000803020000020004" pitchFamily="2" charset="77"/>
              </a:defRPr>
            </a:lvl5pPr>
          </a:lstStyle>
          <a:p>
            <a:pPr lvl="0"/>
            <a:r>
              <a:rPr lang="en-US" dirty="0"/>
              <a:t>Lorem ipsum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a:t>
            </a:r>
            <a:r>
              <a:rPr lang="en-US" dirty="0" err="1"/>
              <a:t>Fusce</a:t>
            </a:r>
            <a:r>
              <a:rPr lang="en-US" dirty="0"/>
              <a:t> </a:t>
            </a:r>
            <a:r>
              <a:rPr lang="en-US" dirty="0" err="1"/>
              <a:t>eu</a:t>
            </a:r>
            <a:r>
              <a:rPr lang="en-US" dirty="0"/>
              <a:t> vestibulum </a:t>
            </a:r>
            <a:r>
              <a:rPr lang="en-US" dirty="0" err="1"/>
              <a:t>risus</a:t>
            </a:r>
            <a:r>
              <a:rPr lang="en-US" dirty="0"/>
              <a:t>. </a:t>
            </a:r>
            <a:r>
              <a:rPr lang="en-US" dirty="0" err="1"/>
              <a:t>Sed</a:t>
            </a:r>
            <a:r>
              <a:rPr lang="en-US" dirty="0"/>
              <a:t> </a:t>
            </a:r>
            <a:r>
              <a:rPr lang="en-US" dirty="0" err="1"/>
              <a:t>sodales</a:t>
            </a:r>
            <a:r>
              <a:rPr lang="en-US" dirty="0"/>
              <a:t> tempus est. </a:t>
            </a:r>
            <a:r>
              <a:rPr lang="en-US" dirty="0" err="1"/>
              <a:t>Pellentesque</a:t>
            </a:r>
            <a:r>
              <a:rPr lang="en-US" dirty="0"/>
              <a:t> </a:t>
            </a:r>
            <a:r>
              <a:rPr lang="en-US" dirty="0" err="1"/>
              <a:t>habitantLorem</a:t>
            </a:r>
            <a:r>
              <a:rPr lang="en-US" dirty="0"/>
              <a:t> ipsum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a:t>
            </a:r>
          </a:p>
        </p:txBody>
      </p:sp>
      <p:sp>
        <p:nvSpPr>
          <p:cNvPr id="53" name="Picture Placeholder 3">
            <a:extLst>
              <a:ext uri="{FF2B5EF4-FFF2-40B4-BE49-F238E27FC236}">
                <a16:creationId xmlns:a16="http://schemas.microsoft.com/office/drawing/2014/main" id="{3A6252A6-F255-E94A-A54D-A46D710EF9DB}"/>
              </a:ext>
            </a:extLst>
          </p:cNvPr>
          <p:cNvSpPr>
            <a:spLocks noGrp="1"/>
          </p:cNvSpPr>
          <p:nvPr>
            <p:ph type="pic" sz="quarter" idx="53"/>
          </p:nvPr>
        </p:nvSpPr>
        <p:spPr>
          <a:xfrm>
            <a:off x="5516479" y="6190698"/>
            <a:ext cx="1412212" cy="748109"/>
          </a:xfrm>
        </p:spPr>
        <p:txBody>
          <a:bodyPr>
            <a:normAutofit/>
          </a:bodyPr>
          <a:lstStyle>
            <a:lvl1pPr>
              <a:defRPr sz="1000"/>
            </a:lvl1pPr>
          </a:lstStyle>
          <a:p>
            <a:endParaRPr lang="en-US" dirty="0"/>
          </a:p>
        </p:txBody>
      </p:sp>
      <p:sp>
        <p:nvSpPr>
          <p:cNvPr id="54" name="Rectangle 53">
            <a:extLst>
              <a:ext uri="{FF2B5EF4-FFF2-40B4-BE49-F238E27FC236}">
                <a16:creationId xmlns:a16="http://schemas.microsoft.com/office/drawing/2014/main" id="{9ABECDA9-AD3F-1742-AF48-C44B52F31C31}"/>
              </a:ext>
            </a:extLst>
          </p:cNvPr>
          <p:cNvSpPr/>
          <p:nvPr userDrawn="1"/>
        </p:nvSpPr>
        <p:spPr>
          <a:xfrm>
            <a:off x="5129511" y="4433098"/>
            <a:ext cx="45719" cy="2671530"/>
          </a:xfrm>
          <a:prstGeom prst="rect">
            <a:avLst/>
          </a:prstGeom>
          <a:solidFill>
            <a:srgbClr val="217F9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Rectangle 54">
            <a:extLst>
              <a:ext uri="{FF2B5EF4-FFF2-40B4-BE49-F238E27FC236}">
                <a16:creationId xmlns:a16="http://schemas.microsoft.com/office/drawing/2014/main" id="{5688F10F-EA55-3247-94D8-38DEC6E9542C}"/>
              </a:ext>
            </a:extLst>
          </p:cNvPr>
          <p:cNvSpPr/>
          <p:nvPr userDrawn="1"/>
        </p:nvSpPr>
        <p:spPr>
          <a:xfrm>
            <a:off x="7525471" y="4433098"/>
            <a:ext cx="2186148" cy="2671530"/>
          </a:xfrm>
          <a:prstGeom prst="rect">
            <a:avLst/>
          </a:prstGeom>
          <a:solidFill>
            <a:srgbClr val="F1F4F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Text Placeholder 8">
            <a:extLst>
              <a:ext uri="{FF2B5EF4-FFF2-40B4-BE49-F238E27FC236}">
                <a16:creationId xmlns:a16="http://schemas.microsoft.com/office/drawing/2014/main" id="{23677C91-512A-AD46-9D65-82C6CEF8E6FA}"/>
              </a:ext>
            </a:extLst>
          </p:cNvPr>
          <p:cNvSpPr>
            <a:spLocks noGrp="1"/>
          </p:cNvSpPr>
          <p:nvPr>
            <p:ph type="body" sz="quarter" idx="54" hasCustomPrompt="1"/>
          </p:nvPr>
        </p:nvSpPr>
        <p:spPr>
          <a:xfrm>
            <a:off x="7739312" y="4621807"/>
            <a:ext cx="1804184" cy="1380183"/>
          </a:xfrm>
        </p:spPr>
        <p:txBody>
          <a:bodyPr>
            <a:noAutofit/>
          </a:bodyPr>
          <a:lstStyle>
            <a:lvl1pPr marL="0" indent="0">
              <a:lnSpc>
                <a:spcPts val="1480"/>
              </a:lnSpc>
              <a:buFont typeface="Arial" panose="020B0604020202020204" pitchFamily="34" charset="0"/>
              <a:buNone/>
              <a:defRPr sz="900" spc="50" baseline="0">
                <a:solidFill>
                  <a:srgbClr val="1F2C3C"/>
                </a:solidFill>
                <a:latin typeface="Larsseit" pitchFamily="2" charset="77"/>
              </a:defRPr>
            </a:lvl1pPr>
            <a:lvl2pPr marL="502920" indent="0">
              <a:buNone/>
              <a:defRPr sz="2200">
                <a:latin typeface="Gauthier FY" panose="02000803020000020004" pitchFamily="2" charset="77"/>
              </a:defRPr>
            </a:lvl2pPr>
            <a:lvl3pPr marL="1005840" indent="0">
              <a:buNone/>
              <a:defRPr sz="2200">
                <a:latin typeface="Gauthier FY" panose="02000803020000020004" pitchFamily="2" charset="77"/>
              </a:defRPr>
            </a:lvl3pPr>
            <a:lvl4pPr marL="1508760" indent="0">
              <a:buNone/>
              <a:defRPr sz="2200">
                <a:latin typeface="Gauthier FY" panose="02000803020000020004" pitchFamily="2" charset="77"/>
              </a:defRPr>
            </a:lvl4pPr>
            <a:lvl5pPr marL="2011680" indent="0">
              <a:buNone/>
              <a:defRPr sz="2200">
                <a:latin typeface="Gauthier FY" panose="02000803020000020004" pitchFamily="2" charset="77"/>
              </a:defRPr>
            </a:lvl5pPr>
          </a:lstStyle>
          <a:p>
            <a:pPr lvl="0"/>
            <a:r>
              <a:rPr lang="en-US" dirty="0"/>
              <a:t>Lorem ipsum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a:t>
            </a:r>
            <a:r>
              <a:rPr lang="en-US" dirty="0" err="1"/>
              <a:t>Fusce</a:t>
            </a:r>
            <a:r>
              <a:rPr lang="en-US" dirty="0"/>
              <a:t> </a:t>
            </a:r>
            <a:r>
              <a:rPr lang="en-US" dirty="0" err="1"/>
              <a:t>eu</a:t>
            </a:r>
            <a:r>
              <a:rPr lang="en-US" dirty="0"/>
              <a:t> vestibulum </a:t>
            </a:r>
            <a:r>
              <a:rPr lang="en-US" dirty="0" err="1"/>
              <a:t>risus</a:t>
            </a:r>
            <a:r>
              <a:rPr lang="en-US" dirty="0"/>
              <a:t>. </a:t>
            </a:r>
            <a:r>
              <a:rPr lang="en-US" dirty="0" err="1"/>
              <a:t>Sed</a:t>
            </a:r>
            <a:r>
              <a:rPr lang="en-US" dirty="0"/>
              <a:t> </a:t>
            </a:r>
            <a:r>
              <a:rPr lang="en-US" dirty="0" err="1"/>
              <a:t>sodales</a:t>
            </a:r>
            <a:r>
              <a:rPr lang="en-US" dirty="0"/>
              <a:t> tempus est. </a:t>
            </a:r>
            <a:r>
              <a:rPr lang="en-US" dirty="0" err="1"/>
              <a:t>Pellentesque</a:t>
            </a:r>
            <a:r>
              <a:rPr lang="en-US" dirty="0"/>
              <a:t> </a:t>
            </a:r>
            <a:r>
              <a:rPr lang="en-US" dirty="0" err="1"/>
              <a:t>habitantLorem</a:t>
            </a:r>
            <a:r>
              <a:rPr lang="en-US" dirty="0"/>
              <a:t> ipsum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a:t>
            </a:r>
          </a:p>
        </p:txBody>
      </p:sp>
      <p:sp>
        <p:nvSpPr>
          <p:cNvPr id="58" name="Picture Placeholder 3">
            <a:extLst>
              <a:ext uri="{FF2B5EF4-FFF2-40B4-BE49-F238E27FC236}">
                <a16:creationId xmlns:a16="http://schemas.microsoft.com/office/drawing/2014/main" id="{80C17A86-E5DE-FA4C-BC9E-002721A750CA}"/>
              </a:ext>
            </a:extLst>
          </p:cNvPr>
          <p:cNvSpPr>
            <a:spLocks noGrp="1"/>
          </p:cNvSpPr>
          <p:nvPr>
            <p:ph type="pic" sz="quarter" idx="55"/>
          </p:nvPr>
        </p:nvSpPr>
        <p:spPr>
          <a:xfrm>
            <a:off x="7912439" y="6190698"/>
            <a:ext cx="1412212" cy="748109"/>
          </a:xfrm>
        </p:spPr>
        <p:txBody>
          <a:bodyPr>
            <a:normAutofit/>
          </a:bodyPr>
          <a:lstStyle>
            <a:lvl1pPr>
              <a:defRPr sz="1000"/>
            </a:lvl1pPr>
          </a:lstStyle>
          <a:p>
            <a:endParaRPr lang="en-US" dirty="0"/>
          </a:p>
        </p:txBody>
      </p:sp>
      <p:sp>
        <p:nvSpPr>
          <p:cNvPr id="59" name="Rectangle 58">
            <a:extLst>
              <a:ext uri="{FF2B5EF4-FFF2-40B4-BE49-F238E27FC236}">
                <a16:creationId xmlns:a16="http://schemas.microsoft.com/office/drawing/2014/main" id="{63D88DC5-764A-7540-B7DC-06F01885AD90}"/>
              </a:ext>
            </a:extLst>
          </p:cNvPr>
          <p:cNvSpPr/>
          <p:nvPr userDrawn="1"/>
        </p:nvSpPr>
        <p:spPr>
          <a:xfrm>
            <a:off x="7525471" y="4433098"/>
            <a:ext cx="45719" cy="2671530"/>
          </a:xfrm>
          <a:prstGeom prst="rect">
            <a:avLst/>
          </a:prstGeom>
          <a:solidFill>
            <a:srgbClr val="217F9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36305071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ext with photos">
    <p:bg>
      <p:bgPr>
        <a:solidFill>
          <a:schemeClr val="bg1"/>
        </a:solidFill>
        <a:effectLst/>
      </p:bgPr>
    </p:bg>
    <p:spTree>
      <p:nvGrpSpPr>
        <p:cNvPr id="1" name=""/>
        <p:cNvGrpSpPr/>
        <p:nvPr/>
      </p:nvGrpSpPr>
      <p:grpSpPr>
        <a:xfrm>
          <a:off x="0" y="0"/>
          <a:ext cx="0" cy="0"/>
          <a:chOff x="0" y="0"/>
          <a:chExt cx="0" cy="0"/>
        </a:xfrm>
      </p:grpSpPr>
      <p:sp>
        <p:nvSpPr>
          <p:cNvPr id="38" name="Rectangle 37">
            <a:extLst>
              <a:ext uri="{FF2B5EF4-FFF2-40B4-BE49-F238E27FC236}">
                <a16:creationId xmlns:a16="http://schemas.microsoft.com/office/drawing/2014/main" id="{E1ED8139-52C0-9249-AD82-AB9B5BF43D49}"/>
              </a:ext>
            </a:extLst>
          </p:cNvPr>
          <p:cNvSpPr/>
          <p:nvPr userDrawn="1"/>
        </p:nvSpPr>
        <p:spPr>
          <a:xfrm>
            <a:off x="516468" y="1500011"/>
            <a:ext cx="3489090" cy="5703854"/>
          </a:xfrm>
          <a:prstGeom prst="rect">
            <a:avLst/>
          </a:prstGeom>
          <a:solidFill>
            <a:srgbClr val="F1F4F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hasCustomPrompt="1"/>
          </p:nvPr>
        </p:nvSpPr>
        <p:spPr>
          <a:xfrm>
            <a:off x="1453514" y="624824"/>
            <a:ext cx="7186393" cy="617821"/>
          </a:xfrm>
        </p:spPr>
        <p:txBody>
          <a:bodyPr anchor="t">
            <a:normAutofit/>
          </a:bodyPr>
          <a:lstStyle>
            <a:lvl1pPr algn="ctr">
              <a:defRPr sz="2800" b="0">
                <a:solidFill>
                  <a:srgbClr val="1F2C3C"/>
                </a:solidFill>
                <a:latin typeface="Gauthier FY" panose="02000803020000020004" pitchFamily="2" charset="77"/>
              </a:defRPr>
            </a:lvl1pPr>
          </a:lstStyle>
          <a:p>
            <a:r>
              <a:rPr lang="en-US" dirty="0"/>
              <a:t>Title goes here here and here</a:t>
            </a:r>
          </a:p>
        </p:txBody>
      </p:sp>
      <p:sp>
        <p:nvSpPr>
          <p:cNvPr id="6" name="Slide Number Placeholder 5"/>
          <p:cNvSpPr>
            <a:spLocks noGrp="1"/>
          </p:cNvSpPr>
          <p:nvPr>
            <p:ph type="sldNum" sz="quarter" idx="12"/>
          </p:nvPr>
        </p:nvSpPr>
        <p:spPr>
          <a:xfrm>
            <a:off x="7448479" y="7203865"/>
            <a:ext cx="2263140" cy="413808"/>
          </a:xfrm>
        </p:spPr>
        <p:txBody>
          <a:bodyPr/>
          <a:lstStyle>
            <a:lvl1pPr>
              <a:defRPr sz="1100">
                <a:solidFill>
                  <a:srgbClr val="1F2C3C"/>
                </a:solidFill>
                <a:latin typeface="Larsseit" pitchFamily="2" charset="77"/>
              </a:defRPr>
            </a:lvl1pPr>
          </a:lstStyle>
          <a:p>
            <a:fld id="{232A503A-94B1-5E42-BAA4-8A496B25C751}" type="slidenum">
              <a:rPr lang="en-US" smtClean="0"/>
              <a:pPr/>
              <a:t>‹#›</a:t>
            </a:fld>
            <a:endParaRPr lang="en-US" dirty="0"/>
          </a:p>
        </p:txBody>
      </p:sp>
      <p:sp>
        <p:nvSpPr>
          <p:cNvPr id="19" name="Text Placeholder 8">
            <a:extLst>
              <a:ext uri="{FF2B5EF4-FFF2-40B4-BE49-F238E27FC236}">
                <a16:creationId xmlns:a16="http://schemas.microsoft.com/office/drawing/2014/main" id="{2944693D-0EDB-2640-B280-A1D38818957E}"/>
              </a:ext>
            </a:extLst>
          </p:cNvPr>
          <p:cNvSpPr>
            <a:spLocks noGrp="1"/>
          </p:cNvSpPr>
          <p:nvPr>
            <p:ph type="body" sz="quarter" idx="18" hasCustomPrompt="1"/>
          </p:nvPr>
        </p:nvSpPr>
        <p:spPr>
          <a:xfrm>
            <a:off x="4883116" y="2157653"/>
            <a:ext cx="4415815" cy="678123"/>
          </a:xfrm>
        </p:spPr>
        <p:txBody>
          <a:bodyPr>
            <a:noAutofit/>
          </a:bodyPr>
          <a:lstStyle>
            <a:lvl1pPr marL="171450" indent="-171450">
              <a:lnSpc>
                <a:spcPts val="1480"/>
              </a:lnSpc>
              <a:buFont typeface="Arial" panose="020B0604020202020204" pitchFamily="34" charset="0"/>
              <a:buChar char="•"/>
              <a:defRPr sz="900" spc="50" baseline="0">
                <a:solidFill>
                  <a:srgbClr val="1F2C3C"/>
                </a:solidFill>
                <a:latin typeface="Larsseit" pitchFamily="2" charset="77"/>
              </a:defRPr>
            </a:lvl1pPr>
            <a:lvl2pPr marL="502920" indent="0">
              <a:buNone/>
              <a:defRPr sz="2200">
                <a:latin typeface="Gauthier FY" panose="02000803020000020004" pitchFamily="2" charset="77"/>
              </a:defRPr>
            </a:lvl2pPr>
            <a:lvl3pPr marL="1005840" indent="0">
              <a:buNone/>
              <a:defRPr sz="2200">
                <a:latin typeface="Gauthier FY" panose="02000803020000020004" pitchFamily="2" charset="77"/>
              </a:defRPr>
            </a:lvl3pPr>
            <a:lvl4pPr marL="1508760" indent="0">
              <a:buNone/>
              <a:defRPr sz="2200">
                <a:latin typeface="Gauthier FY" panose="02000803020000020004" pitchFamily="2" charset="77"/>
              </a:defRPr>
            </a:lvl4pPr>
            <a:lvl5pPr marL="2011680" indent="0">
              <a:buNone/>
              <a:defRPr sz="2200">
                <a:latin typeface="Gauthier FY" panose="02000803020000020004" pitchFamily="2" charset="77"/>
              </a:defRPr>
            </a:lvl5pPr>
          </a:lstStyle>
          <a:p>
            <a:pPr lvl="0"/>
            <a:r>
              <a:rPr lang="en-US" dirty="0"/>
              <a:t>Lorem ipsum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a:t>
            </a:r>
            <a:r>
              <a:rPr lang="en-US" dirty="0" err="1"/>
              <a:t>Fusce</a:t>
            </a:r>
            <a:r>
              <a:rPr lang="en-US" dirty="0"/>
              <a:t> </a:t>
            </a:r>
            <a:r>
              <a:rPr lang="en-US" dirty="0" err="1"/>
              <a:t>eu</a:t>
            </a:r>
            <a:r>
              <a:rPr lang="en-US" dirty="0"/>
              <a:t> vestibulum </a:t>
            </a:r>
            <a:r>
              <a:rPr lang="en-US" dirty="0" err="1"/>
              <a:t>risus</a:t>
            </a:r>
            <a:r>
              <a:rPr lang="en-US" dirty="0"/>
              <a:t>. </a:t>
            </a:r>
            <a:r>
              <a:rPr lang="en-US" dirty="0" err="1"/>
              <a:t>Sed</a:t>
            </a:r>
            <a:r>
              <a:rPr lang="en-US" dirty="0"/>
              <a:t> </a:t>
            </a:r>
            <a:r>
              <a:rPr lang="en-US" dirty="0" err="1"/>
              <a:t>sodales</a:t>
            </a:r>
            <a:r>
              <a:rPr lang="en-US" dirty="0"/>
              <a:t> tempus est. </a:t>
            </a:r>
            <a:r>
              <a:rPr lang="en-US" dirty="0" err="1"/>
              <a:t>Pellentesque</a:t>
            </a:r>
            <a:r>
              <a:rPr lang="en-US" dirty="0"/>
              <a:t> </a:t>
            </a:r>
            <a:r>
              <a:rPr lang="en-US" dirty="0" err="1"/>
              <a:t>habitantLorem</a:t>
            </a:r>
            <a:r>
              <a:rPr lang="en-US" dirty="0"/>
              <a:t> ipsum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a:t>
            </a:r>
          </a:p>
        </p:txBody>
      </p:sp>
      <p:sp>
        <p:nvSpPr>
          <p:cNvPr id="47" name="Text Placeholder 8">
            <a:extLst>
              <a:ext uri="{FF2B5EF4-FFF2-40B4-BE49-F238E27FC236}">
                <a16:creationId xmlns:a16="http://schemas.microsoft.com/office/drawing/2014/main" id="{1EEF0BA2-2B12-DB4A-ACDA-244D4F855467}"/>
              </a:ext>
            </a:extLst>
          </p:cNvPr>
          <p:cNvSpPr>
            <a:spLocks noGrp="1"/>
          </p:cNvSpPr>
          <p:nvPr>
            <p:ph type="body" sz="quarter" idx="27" hasCustomPrompt="1"/>
          </p:nvPr>
        </p:nvSpPr>
        <p:spPr>
          <a:xfrm>
            <a:off x="4883116" y="1253980"/>
            <a:ext cx="4415815" cy="570803"/>
          </a:xfrm>
        </p:spPr>
        <p:txBody>
          <a:bodyPr>
            <a:noAutofit/>
          </a:bodyPr>
          <a:lstStyle>
            <a:lvl1pPr marL="0" indent="0">
              <a:lnSpc>
                <a:spcPts val="2000"/>
              </a:lnSpc>
              <a:buNone/>
              <a:defRPr sz="1400" spc="100" baseline="0">
                <a:solidFill>
                  <a:srgbClr val="217F95"/>
                </a:solidFill>
                <a:latin typeface="Larsseit" pitchFamily="2" charset="77"/>
              </a:defRPr>
            </a:lvl1pPr>
            <a:lvl2pPr marL="502920" indent="0">
              <a:buNone/>
              <a:defRPr sz="2200">
                <a:latin typeface="Gauthier FY" panose="02000803020000020004" pitchFamily="2" charset="77"/>
              </a:defRPr>
            </a:lvl2pPr>
            <a:lvl3pPr marL="1005840" indent="0">
              <a:buNone/>
              <a:defRPr sz="2200">
                <a:latin typeface="Gauthier FY" panose="02000803020000020004" pitchFamily="2" charset="77"/>
              </a:defRPr>
            </a:lvl3pPr>
            <a:lvl4pPr marL="1508760" indent="0">
              <a:buNone/>
              <a:defRPr sz="2200">
                <a:latin typeface="Gauthier FY" panose="02000803020000020004" pitchFamily="2" charset="77"/>
              </a:defRPr>
            </a:lvl4pPr>
            <a:lvl5pPr marL="2011680" indent="0">
              <a:buNone/>
              <a:defRPr sz="2200">
                <a:latin typeface="Gauthier FY" panose="02000803020000020004" pitchFamily="2" charset="77"/>
              </a:defRPr>
            </a:lvl5pPr>
          </a:lstStyle>
          <a:p>
            <a:pPr lvl="0"/>
            <a:r>
              <a:rPr lang="en-US" dirty="0"/>
              <a:t>SUBTITLE HERE HERE LOREM IPSUM DOLOR ES TISIT AMET</a:t>
            </a:r>
          </a:p>
        </p:txBody>
      </p:sp>
      <p:sp>
        <p:nvSpPr>
          <p:cNvPr id="57" name="Text Placeholder 8">
            <a:extLst>
              <a:ext uri="{FF2B5EF4-FFF2-40B4-BE49-F238E27FC236}">
                <a16:creationId xmlns:a16="http://schemas.microsoft.com/office/drawing/2014/main" id="{23E31442-3D16-3443-A5C5-5C8B592E99AE}"/>
              </a:ext>
            </a:extLst>
          </p:cNvPr>
          <p:cNvSpPr>
            <a:spLocks noGrp="1"/>
          </p:cNvSpPr>
          <p:nvPr>
            <p:ph type="body" sz="quarter" idx="34" hasCustomPrompt="1"/>
          </p:nvPr>
        </p:nvSpPr>
        <p:spPr>
          <a:xfrm>
            <a:off x="4883116" y="1854356"/>
            <a:ext cx="4415815" cy="280721"/>
          </a:xfrm>
        </p:spPr>
        <p:txBody>
          <a:bodyPr>
            <a:noAutofit/>
          </a:bodyPr>
          <a:lstStyle>
            <a:lvl1pPr marL="0" indent="0">
              <a:lnSpc>
                <a:spcPts val="1480"/>
              </a:lnSpc>
              <a:buNone/>
              <a:defRPr sz="1100" spc="100" baseline="0">
                <a:solidFill>
                  <a:srgbClr val="1F2C3C"/>
                </a:solidFill>
                <a:latin typeface="Larsseit" pitchFamily="2" charset="77"/>
              </a:defRPr>
            </a:lvl1pPr>
            <a:lvl2pPr marL="502920" indent="0">
              <a:buNone/>
              <a:defRPr sz="2200">
                <a:latin typeface="Gauthier FY" panose="02000803020000020004" pitchFamily="2" charset="77"/>
              </a:defRPr>
            </a:lvl2pPr>
            <a:lvl3pPr marL="1005840" indent="0">
              <a:buNone/>
              <a:defRPr sz="2200">
                <a:latin typeface="Gauthier FY" panose="02000803020000020004" pitchFamily="2" charset="77"/>
              </a:defRPr>
            </a:lvl3pPr>
            <a:lvl4pPr marL="1508760" indent="0">
              <a:buNone/>
              <a:defRPr sz="2200">
                <a:latin typeface="Gauthier FY" panose="02000803020000020004" pitchFamily="2" charset="77"/>
              </a:defRPr>
            </a:lvl4pPr>
            <a:lvl5pPr marL="2011680" indent="0">
              <a:buNone/>
              <a:defRPr sz="2200">
                <a:latin typeface="Gauthier FY" panose="02000803020000020004" pitchFamily="2" charset="77"/>
              </a:defRPr>
            </a:lvl5pPr>
          </a:lstStyle>
          <a:p>
            <a:pPr lvl="0"/>
            <a:r>
              <a:rPr lang="en-US" dirty="0"/>
              <a:t>TITLE:</a:t>
            </a:r>
          </a:p>
        </p:txBody>
      </p:sp>
      <p:pic>
        <p:nvPicPr>
          <p:cNvPr id="14" name="Picture 13">
            <a:extLst>
              <a:ext uri="{FF2B5EF4-FFF2-40B4-BE49-F238E27FC236}">
                <a16:creationId xmlns:a16="http://schemas.microsoft.com/office/drawing/2014/main" id="{89EBC209-1607-614E-8D29-549266679334}"/>
              </a:ext>
            </a:extLst>
          </p:cNvPr>
          <p:cNvPicPr>
            <a:picLocks noChangeAspect="1"/>
          </p:cNvPicPr>
          <p:nvPr userDrawn="1"/>
        </p:nvPicPr>
        <p:blipFill>
          <a:blip r:embed="rId2"/>
          <a:stretch>
            <a:fillRect/>
          </a:stretch>
        </p:blipFill>
        <p:spPr>
          <a:xfrm>
            <a:off x="8027095" y="439836"/>
            <a:ext cx="1588600" cy="488018"/>
          </a:xfrm>
          <a:prstGeom prst="rect">
            <a:avLst/>
          </a:prstGeom>
        </p:spPr>
      </p:pic>
      <p:sp>
        <p:nvSpPr>
          <p:cNvPr id="21" name="Text Placeholder 8">
            <a:extLst>
              <a:ext uri="{FF2B5EF4-FFF2-40B4-BE49-F238E27FC236}">
                <a16:creationId xmlns:a16="http://schemas.microsoft.com/office/drawing/2014/main" id="{3C4EC48D-34B8-214A-8E22-FA529A795582}"/>
              </a:ext>
            </a:extLst>
          </p:cNvPr>
          <p:cNvSpPr>
            <a:spLocks noGrp="1"/>
          </p:cNvSpPr>
          <p:nvPr>
            <p:ph type="body" sz="quarter" idx="42" hasCustomPrompt="1"/>
          </p:nvPr>
        </p:nvSpPr>
        <p:spPr>
          <a:xfrm>
            <a:off x="4883116" y="3280398"/>
            <a:ext cx="4415815" cy="678123"/>
          </a:xfrm>
        </p:spPr>
        <p:txBody>
          <a:bodyPr>
            <a:noAutofit/>
          </a:bodyPr>
          <a:lstStyle>
            <a:lvl1pPr marL="171450" indent="-171450">
              <a:lnSpc>
                <a:spcPts val="1480"/>
              </a:lnSpc>
              <a:buFont typeface="Arial" panose="020B0604020202020204" pitchFamily="34" charset="0"/>
              <a:buChar char="•"/>
              <a:defRPr sz="900" spc="50" baseline="0">
                <a:solidFill>
                  <a:srgbClr val="1F2C3C"/>
                </a:solidFill>
                <a:latin typeface="Larsseit" pitchFamily="2" charset="77"/>
              </a:defRPr>
            </a:lvl1pPr>
            <a:lvl2pPr marL="502920" indent="0">
              <a:buNone/>
              <a:defRPr sz="2200">
                <a:latin typeface="Gauthier FY" panose="02000803020000020004" pitchFamily="2" charset="77"/>
              </a:defRPr>
            </a:lvl2pPr>
            <a:lvl3pPr marL="1005840" indent="0">
              <a:buNone/>
              <a:defRPr sz="2200">
                <a:latin typeface="Gauthier FY" panose="02000803020000020004" pitchFamily="2" charset="77"/>
              </a:defRPr>
            </a:lvl3pPr>
            <a:lvl4pPr marL="1508760" indent="0">
              <a:buNone/>
              <a:defRPr sz="2200">
                <a:latin typeface="Gauthier FY" panose="02000803020000020004" pitchFamily="2" charset="77"/>
              </a:defRPr>
            </a:lvl4pPr>
            <a:lvl5pPr marL="2011680" indent="0">
              <a:buNone/>
              <a:defRPr sz="2200">
                <a:latin typeface="Gauthier FY" panose="02000803020000020004" pitchFamily="2" charset="77"/>
              </a:defRPr>
            </a:lvl5pPr>
          </a:lstStyle>
          <a:p>
            <a:pPr lvl="0"/>
            <a:r>
              <a:rPr lang="en-US" dirty="0"/>
              <a:t>Lorem ipsum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a:t>
            </a:r>
            <a:r>
              <a:rPr lang="en-US" dirty="0" err="1"/>
              <a:t>Fusce</a:t>
            </a:r>
            <a:r>
              <a:rPr lang="en-US" dirty="0"/>
              <a:t> </a:t>
            </a:r>
            <a:r>
              <a:rPr lang="en-US" dirty="0" err="1"/>
              <a:t>eu</a:t>
            </a:r>
            <a:r>
              <a:rPr lang="en-US" dirty="0"/>
              <a:t> vestibulum </a:t>
            </a:r>
            <a:r>
              <a:rPr lang="en-US" dirty="0" err="1"/>
              <a:t>risus</a:t>
            </a:r>
            <a:r>
              <a:rPr lang="en-US" dirty="0"/>
              <a:t>. </a:t>
            </a:r>
            <a:r>
              <a:rPr lang="en-US" dirty="0" err="1"/>
              <a:t>Sed</a:t>
            </a:r>
            <a:r>
              <a:rPr lang="en-US" dirty="0"/>
              <a:t> </a:t>
            </a:r>
            <a:r>
              <a:rPr lang="en-US" dirty="0" err="1"/>
              <a:t>sodales</a:t>
            </a:r>
            <a:r>
              <a:rPr lang="en-US" dirty="0"/>
              <a:t> tempus est. </a:t>
            </a:r>
            <a:r>
              <a:rPr lang="en-US" dirty="0" err="1"/>
              <a:t>Pellentesque</a:t>
            </a:r>
            <a:r>
              <a:rPr lang="en-US" dirty="0"/>
              <a:t> </a:t>
            </a:r>
            <a:r>
              <a:rPr lang="en-US" dirty="0" err="1"/>
              <a:t>habitantLorem</a:t>
            </a:r>
            <a:r>
              <a:rPr lang="en-US" dirty="0"/>
              <a:t> ipsum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a:t>
            </a:r>
          </a:p>
        </p:txBody>
      </p:sp>
      <p:sp>
        <p:nvSpPr>
          <p:cNvPr id="22" name="Text Placeholder 8">
            <a:extLst>
              <a:ext uri="{FF2B5EF4-FFF2-40B4-BE49-F238E27FC236}">
                <a16:creationId xmlns:a16="http://schemas.microsoft.com/office/drawing/2014/main" id="{8ABDF5B1-2948-454B-8994-D7885ED47F82}"/>
              </a:ext>
            </a:extLst>
          </p:cNvPr>
          <p:cNvSpPr>
            <a:spLocks noGrp="1"/>
          </p:cNvSpPr>
          <p:nvPr>
            <p:ph type="body" sz="quarter" idx="43" hasCustomPrompt="1"/>
          </p:nvPr>
        </p:nvSpPr>
        <p:spPr>
          <a:xfrm>
            <a:off x="4883116" y="2977101"/>
            <a:ext cx="4415815" cy="280721"/>
          </a:xfrm>
        </p:spPr>
        <p:txBody>
          <a:bodyPr>
            <a:noAutofit/>
          </a:bodyPr>
          <a:lstStyle>
            <a:lvl1pPr marL="0" indent="0">
              <a:lnSpc>
                <a:spcPts val="1480"/>
              </a:lnSpc>
              <a:buNone/>
              <a:defRPr sz="1100" spc="100" baseline="0">
                <a:solidFill>
                  <a:srgbClr val="1F2C3C"/>
                </a:solidFill>
                <a:latin typeface="Larsseit" pitchFamily="2" charset="77"/>
              </a:defRPr>
            </a:lvl1pPr>
            <a:lvl2pPr marL="502920" indent="0">
              <a:buNone/>
              <a:defRPr sz="2200">
                <a:latin typeface="Gauthier FY" panose="02000803020000020004" pitchFamily="2" charset="77"/>
              </a:defRPr>
            </a:lvl2pPr>
            <a:lvl3pPr marL="1005840" indent="0">
              <a:buNone/>
              <a:defRPr sz="2200">
                <a:latin typeface="Gauthier FY" panose="02000803020000020004" pitchFamily="2" charset="77"/>
              </a:defRPr>
            </a:lvl3pPr>
            <a:lvl4pPr marL="1508760" indent="0">
              <a:buNone/>
              <a:defRPr sz="2200">
                <a:latin typeface="Gauthier FY" panose="02000803020000020004" pitchFamily="2" charset="77"/>
              </a:defRPr>
            </a:lvl4pPr>
            <a:lvl5pPr marL="2011680" indent="0">
              <a:buNone/>
              <a:defRPr sz="2200">
                <a:latin typeface="Gauthier FY" panose="02000803020000020004" pitchFamily="2" charset="77"/>
              </a:defRPr>
            </a:lvl5pPr>
          </a:lstStyle>
          <a:p>
            <a:pPr lvl="0"/>
            <a:r>
              <a:rPr lang="en-US" dirty="0"/>
              <a:t>TITLE:</a:t>
            </a:r>
          </a:p>
        </p:txBody>
      </p:sp>
      <p:sp>
        <p:nvSpPr>
          <p:cNvPr id="23" name="Text Placeholder 8">
            <a:extLst>
              <a:ext uri="{FF2B5EF4-FFF2-40B4-BE49-F238E27FC236}">
                <a16:creationId xmlns:a16="http://schemas.microsoft.com/office/drawing/2014/main" id="{B5D39454-61F8-2444-9F73-43BAF51020E2}"/>
              </a:ext>
            </a:extLst>
          </p:cNvPr>
          <p:cNvSpPr>
            <a:spLocks noGrp="1"/>
          </p:cNvSpPr>
          <p:nvPr>
            <p:ph type="body" sz="quarter" idx="44" hasCustomPrompt="1"/>
          </p:nvPr>
        </p:nvSpPr>
        <p:spPr>
          <a:xfrm>
            <a:off x="4883116" y="4808256"/>
            <a:ext cx="4415815" cy="678123"/>
          </a:xfrm>
        </p:spPr>
        <p:txBody>
          <a:bodyPr>
            <a:noAutofit/>
          </a:bodyPr>
          <a:lstStyle>
            <a:lvl1pPr marL="0" indent="0">
              <a:lnSpc>
                <a:spcPts val="1480"/>
              </a:lnSpc>
              <a:buFont typeface="Arial" panose="020B0604020202020204" pitchFamily="34" charset="0"/>
              <a:buNone/>
              <a:defRPr sz="900" spc="50" baseline="0">
                <a:solidFill>
                  <a:srgbClr val="1F2C3C"/>
                </a:solidFill>
                <a:latin typeface="Larsseit" pitchFamily="2" charset="77"/>
              </a:defRPr>
            </a:lvl1pPr>
            <a:lvl2pPr marL="502920" indent="0">
              <a:buNone/>
              <a:defRPr sz="2200">
                <a:latin typeface="Gauthier FY" panose="02000803020000020004" pitchFamily="2" charset="77"/>
              </a:defRPr>
            </a:lvl2pPr>
            <a:lvl3pPr marL="1005840" indent="0">
              <a:buNone/>
              <a:defRPr sz="2200">
                <a:latin typeface="Gauthier FY" panose="02000803020000020004" pitchFamily="2" charset="77"/>
              </a:defRPr>
            </a:lvl3pPr>
            <a:lvl4pPr marL="1508760" indent="0">
              <a:buNone/>
              <a:defRPr sz="2200">
                <a:latin typeface="Gauthier FY" panose="02000803020000020004" pitchFamily="2" charset="77"/>
              </a:defRPr>
            </a:lvl4pPr>
            <a:lvl5pPr marL="2011680" indent="0">
              <a:buNone/>
              <a:defRPr sz="2200">
                <a:latin typeface="Gauthier FY" panose="02000803020000020004" pitchFamily="2" charset="77"/>
              </a:defRPr>
            </a:lvl5pPr>
          </a:lstStyle>
          <a:p>
            <a:pPr lvl="0"/>
            <a:r>
              <a:rPr lang="en-US" dirty="0"/>
              <a:t>Lorem ipsum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a:t>
            </a:r>
            <a:r>
              <a:rPr lang="en-US" dirty="0" err="1"/>
              <a:t>Fusce</a:t>
            </a:r>
            <a:r>
              <a:rPr lang="en-US" dirty="0"/>
              <a:t> </a:t>
            </a:r>
            <a:r>
              <a:rPr lang="en-US" dirty="0" err="1"/>
              <a:t>eu</a:t>
            </a:r>
            <a:r>
              <a:rPr lang="en-US" dirty="0"/>
              <a:t> vestibulum </a:t>
            </a:r>
            <a:r>
              <a:rPr lang="en-US" dirty="0" err="1"/>
              <a:t>risus</a:t>
            </a:r>
            <a:r>
              <a:rPr lang="en-US" dirty="0"/>
              <a:t>. </a:t>
            </a:r>
            <a:r>
              <a:rPr lang="en-US" dirty="0" err="1"/>
              <a:t>Sed</a:t>
            </a:r>
            <a:r>
              <a:rPr lang="en-US" dirty="0"/>
              <a:t> </a:t>
            </a:r>
            <a:r>
              <a:rPr lang="en-US" dirty="0" err="1"/>
              <a:t>sodales</a:t>
            </a:r>
            <a:r>
              <a:rPr lang="en-US" dirty="0"/>
              <a:t> tempus est. </a:t>
            </a:r>
            <a:r>
              <a:rPr lang="en-US" dirty="0" err="1"/>
              <a:t>Pellentesque</a:t>
            </a:r>
            <a:r>
              <a:rPr lang="en-US" dirty="0"/>
              <a:t> </a:t>
            </a:r>
            <a:r>
              <a:rPr lang="en-US" dirty="0" err="1"/>
              <a:t>habitantLorem</a:t>
            </a:r>
            <a:r>
              <a:rPr lang="en-US" dirty="0"/>
              <a:t> ipsum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a:t>
            </a:r>
          </a:p>
        </p:txBody>
      </p:sp>
      <p:sp>
        <p:nvSpPr>
          <p:cNvPr id="24" name="Text Placeholder 8">
            <a:extLst>
              <a:ext uri="{FF2B5EF4-FFF2-40B4-BE49-F238E27FC236}">
                <a16:creationId xmlns:a16="http://schemas.microsoft.com/office/drawing/2014/main" id="{D0E8258B-64C9-864C-A3A1-1869AEF3166E}"/>
              </a:ext>
            </a:extLst>
          </p:cNvPr>
          <p:cNvSpPr>
            <a:spLocks noGrp="1"/>
          </p:cNvSpPr>
          <p:nvPr>
            <p:ph type="body" sz="quarter" idx="45" hasCustomPrompt="1"/>
          </p:nvPr>
        </p:nvSpPr>
        <p:spPr>
          <a:xfrm>
            <a:off x="4883116" y="4504959"/>
            <a:ext cx="4415815" cy="280721"/>
          </a:xfrm>
        </p:spPr>
        <p:txBody>
          <a:bodyPr>
            <a:noAutofit/>
          </a:bodyPr>
          <a:lstStyle>
            <a:lvl1pPr marL="0" indent="0">
              <a:lnSpc>
                <a:spcPts val="1480"/>
              </a:lnSpc>
              <a:buNone/>
              <a:defRPr sz="1100" spc="100" baseline="0">
                <a:solidFill>
                  <a:srgbClr val="1F2C3C"/>
                </a:solidFill>
                <a:latin typeface="Larsseit" pitchFamily="2" charset="77"/>
              </a:defRPr>
            </a:lvl1pPr>
            <a:lvl2pPr marL="502920" indent="0">
              <a:buNone/>
              <a:defRPr sz="2200">
                <a:latin typeface="Gauthier FY" panose="02000803020000020004" pitchFamily="2" charset="77"/>
              </a:defRPr>
            </a:lvl2pPr>
            <a:lvl3pPr marL="1005840" indent="0">
              <a:buNone/>
              <a:defRPr sz="2200">
                <a:latin typeface="Gauthier FY" panose="02000803020000020004" pitchFamily="2" charset="77"/>
              </a:defRPr>
            </a:lvl3pPr>
            <a:lvl4pPr marL="1508760" indent="0">
              <a:buNone/>
              <a:defRPr sz="2200">
                <a:latin typeface="Gauthier FY" panose="02000803020000020004" pitchFamily="2" charset="77"/>
              </a:defRPr>
            </a:lvl4pPr>
            <a:lvl5pPr marL="2011680" indent="0">
              <a:buNone/>
              <a:defRPr sz="2200">
                <a:latin typeface="Gauthier FY" panose="02000803020000020004" pitchFamily="2" charset="77"/>
              </a:defRPr>
            </a:lvl5pPr>
          </a:lstStyle>
          <a:p>
            <a:pPr lvl="0"/>
            <a:r>
              <a:rPr lang="en-US" dirty="0"/>
              <a:t>TITLE:</a:t>
            </a:r>
          </a:p>
        </p:txBody>
      </p:sp>
      <p:sp>
        <p:nvSpPr>
          <p:cNvPr id="25" name="Text Placeholder 8">
            <a:extLst>
              <a:ext uri="{FF2B5EF4-FFF2-40B4-BE49-F238E27FC236}">
                <a16:creationId xmlns:a16="http://schemas.microsoft.com/office/drawing/2014/main" id="{44DFC525-9280-8B47-8C9F-CAAE8FC7D95C}"/>
              </a:ext>
            </a:extLst>
          </p:cNvPr>
          <p:cNvSpPr>
            <a:spLocks noGrp="1"/>
          </p:cNvSpPr>
          <p:nvPr>
            <p:ph type="body" sz="quarter" idx="46" hasCustomPrompt="1"/>
          </p:nvPr>
        </p:nvSpPr>
        <p:spPr>
          <a:xfrm>
            <a:off x="4883116" y="5931001"/>
            <a:ext cx="4415815" cy="678123"/>
          </a:xfrm>
        </p:spPr>
        <p:txBody>
          <a:bodyPr>
            <a:noAutofit/>
          </a:bodyPr>
          <a:lstStyle>
            <a:lvl1pPr marL="0" indent="0">
              <a:lnSpc>
                <a:spcPts val="1480"/>
              </a:lnSpc>
              <a:buFont typeface="Arial" panose="020B0604020202020204" pitchFamily="34" charset="0"/>
              <a:buNone/>
              <a:defRPr sz="900" spc="50" baseline="0">
                <a:solidFill>
                  <a:srgbClr val="1F2C3C"/>
                </a:solidFill>
                <a:latin typeface="Larsseit" pitchFamily="2" charset="77"/>
              </a:defRPr>
            </a:lvl1pPr>
            <a:lvl2pPr marL="502920" indent="0">
              <a:buNone/>
              <a:defRPr sz="2200">
                <a:latin typeface="Gauthier FY" panose="02000803020000020004" pitchFamily="2" charset="77"/>
              </a:defRPr>
            </a:lvl2pPr>
            <a:lvl3pPr marL="1005840" indent="0">
              <a:buNone/>
              <a:defRPr sz="2200">
                <a:latin typeface="Gauthier FY" panose="02000803020000020004" pitchFamily="2" charset="77"/>
              </a:defRPr>
            </a:lvl3pPr>
            <a:lvl4pPr marL="1508760" indent="0">
              <a:buNone/>
              <a:defRPr sz="2200">
                <a:latin typeface="Gauthier FY" panose="02000803020000020004" pitchFamily="2" charset="77"/>
              </a:defRPr>
            </a:lvl4pPr>
            <a:lvl5pPr marL="2011680" indent="0">
              <a:buNone/>
              <a:defRPr sz="2200">
                <a:latin typeface="Gauthier FY" panose="02000803020000020004" pitchFamily="2" charset="77"/>
              </a:defRPr>
            </a:lvl5pPr>
          </a:lstStyle>
          <a:p>
            <a:pPr lvl="0"/>
            <a:r>
              <a:rPr lang="en-US" dirty="0"/>
              <a:t>Lorem ipsum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a:t>
            </a:r>
            <a:r>
              <a:rPr lang="en-US" dirty="0" err="1"/>
              <a:t>Fusce</a:t>
            </a:r>
            <a:r>
              <a:rPr lang="en-US" dirty="0"/>
              <a:t> </a:t>
            </a:r>
            <a:r>
              <a:rPr lang="en-US" dirty="0" err="1"/>
              <a:t>eu</a:t>
            </a:r>
            <a:r>
              <a:rPr lang="en-US" dirty="0"/>
              <a:t> vestibulum </a:t>
            </a:r>
            <a:r>
              <a:rPr lang="en-US" dirty="0" err="1"/>
              <a:t>risus</a:t>
            </a:r>
            <a:r>
              <a:rPr lang="en-US" dirty="0"/>
              <a:t>. </a:t>
            </a:r>
            <a:r>
              <a:rPr lang="en-US" dirty="0" err="1"/>
              <a:t>Sed</a:t>
            </a:r>
            <a:r>
              <a:rPr lang="en-US" dirty="0"/>
              <a:t> </a:t>
            </a:r>
            <a:r>
              <a:rPr lang="en-US" dirty="0" err="1"/>
              <a:t>sodales</a:t>
            </a:r>
            <a:r>
              <a:rPr lang="en-US" dirty="0"/>
              <a:t> tempus est. </a:t>
            </a:r>
            <a:r>
              <a:rPr lang="en-US" dirty="0" err="1"/>
              <a:t>Pellentesque</a:t>
            </a:r>
            <a:r>
              <a:rPr lang="en-US" dirty="0"/>
              <a:t> </a:t>
            </a:r>
            <a:r>
              <a:rPr lang="en-US" dirty="0" err="1"/>
              <a:t>habitantLorem</a:t>
            </a:r>
            <a:r>
              <a:rPr lang="en-US" dirty="0"/>
              <a:t> ipsum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a:t>
            </a:r>
          </a:p>
        </p:txBody>
      </p:sp>
      <p:sp>
        <p:nvSpPr>
          <p:cNvPr id="26" name="Text Placeholder 8">
            <a:extLst>
              <a:ext uri="{FF2B5EF4-FFF2-40B4-BE49-F238E27FC236}">
                <a16:creationId xmlns:a16="http://schemas.microsoft.com/office/drawing/2014/main" id="{67BE436B-63F4-6B4A-87EF-F85CC3135CEB}"/>
              </a:ext>
            </a:extLst>
          </p:cNvPr>
          <p:cNvSpPr>
            <a:spLocks noGrp="1"/>
          </p:cNvSpPr>
          <p:nvPr>
            <p:ph type="body" sz="quarter" idx="47" hasCustomPrompt="1"/>
          </p:nvPr>
        </p:nvSpPr>
        <p:spPr>
          <a:xfrm>
            <a:off x="4883116" y="5627704"/>
            <a:ext cx="4415815" cy="280721"/>
          </a:xfrm>
        </p:spPr>
        <p:txBody>
          <a:bodyPr>
            <a:noAutofit/>
          </a:bodyPr>
          <a:lstStyle>
            <a:lvl1pPr marL="0" indent="0">
              <a:lnSpc>
                <a:spcPts val="1480"/>
              </a:lnSpc>
              <a:buNone/>
              <a:defRPr sz="1100" spc="100" baseline="0">
                <a:solidFill>
                  <a:srgbClr val="1F2C3C"/>
                </a:solidFill>
                <a:latin typeface="Larsseit" pitchFamily="2" charset="77"/>
              </a:defRPr>
            </a:lvl1pPr>
            <a:lvl2pPr marL="502920" indent="0">
              <a:buNone/>
              <a:defRPr sz="2200">
                <a:latin typeface="Gauthier FY" panose="02000803020000020004" pitchFamily="2" charset="77"/>
              </a:defRPr>
            </a:lvl2pPr>
            <a:lvl3pPr marL="1005840" indent="0">
              <a:buNone/>
              <a:defRPr sz="2200">
                <a:latin typeface="Gauthier FY" panose="02000803020000020004" pitchFamily="2" charset="77"/>
              </a:defRPr>
            </a:lvl3pPr>
            <a:lvl4pPr marL="1508760" indent="0">
              <a:buNone/>
              <a:defRPr sz="2200">
                <a:latin typeface="Gauthier FY" panose="02000803020000020004" pitchFamily="2" charset="77"/>
              </a:defRPr>
            </a:lvl4pPr>
            <a:lvl5pPr marL="2011680" indent="0">
              <a:buNone/>
              <a:defRPr sz="2200">
                <a:latin typeface="Gauthier FY" panose="02000803020000020004" pitchFamily="2" charset="77"/>
              </a:defRPr>
            </a:lvl5pPr>
          </a:lstStyle>
          <a:p>
            <a:pPr lvl="0"/>
            <a:r>
              <a:rPr lang="en-US" dirty="0"/>
              <a:t>TITLE:</a:t>
            </a:r>
          </a:p>
        </p:txBody>
      </p:sp>
      <p:sp>
        <p:nvSpPr>
          <p:cNvPr id="27" name="Text Placeholder 8">
            <a:extLst>
              <a:ext uri="{FF2B5EF4-FFF2-40B4-BE49-F238E27FC236}">
                <a16:creationId xmlns:a16="http://schemas.microsoft.com/office/drawing/2014/main" id="{F6068A83-906D-BE4E-AF59-7CB2226C6CAF}"/>
              </a:ext>
            </a:extLst>
          </p:cNvPr>
          <p:cNvSpPr>
            <a:spLocks noGrp="1"/>
          </p:cNvSpPr>
          <p:nvPr>
            <p:ph type="body" sz="quarter" idx="26" hasCustomPrompt="1"/>
          </p:nvPr>
        </p:nvSpPr>
        <p:spPr>
          <a:xfrm>
            <a:off x="979455" y="4027251"/>
            <a:ext cx="2678145" cy="2940708"/>
          </a:xfrm>
        </p:spPr>
        <p:txBody>
          <a:bodyPr>
            <a:normAutofit/>
          </a:bodyPr>
          <a:lstStyle>
            <a:lvl1pPr marL="0" indent="0">
              <a:lnSpc>
                <a:spcPts val="1600"/>
              </a:lnSpc>
              <a:buNone/>
              <a:defRPr sz="1200">
                <a:solidFill>
                  <a:srgbClr val="1F2C3C"/>
                </a:solidFill>
                <a:latin typeface="Larsseit" panose="00000500000000000000" pitchFamily="50" charset="0"/>
              </a:defRPr>
            </a:lvl1pPr>
            <a:lvl2pPr marL="502920" indent="0">
              <a:buNone/>
              <a:defRPr sz="2200">
                <a:latin typeface="Gauthier FY" panose="02000803020000020004" pitchFamily="2" charset="77"/>
              </a:defRPr>
            </a:lvl2pPr>
            <a:lvl3pPr marL="1005840" indent="0">
              <a:buNone/>
              <a:defRPr sz="2200">
                <a:latin typeface="Gauthier FY" panose="02000803020000020004" pitchFamily="2" charset="77"/>
              </a:defRPr>
            </a:lvl3pPr>
            <a:lvl4pPr marL="1508760" indent="0">
              <a:buNone/>
              <a:defRPr sz="2200">
                <a:latin typeface="Gauthier FY" panose="02000803020000020004" pitchFamily="2" charset="77"/>
              </a:defRPr>
            </a:lvl4pPr>
            <a:lvl5pPr marL="2011680" indent="0">
              <a:buNone/>
              <a:defRPr sz="2200">
                <a:latin typeface="Gauthier FY" panose="02000803020000020004" pitchFamily="2" charset="77"/>
              </a:defRPr>
            </a:lvl5pPr>
          </a:lstStyle>
          <a:p>
            <a:pPr lvl="0"/>
            <a:r>
              <a:rPr lang="en-US" dirty="0"/>
              <a:t>Details can go here and here Lorem ipsum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a:t>
            </a:r>
            <a:r>
              <a:rPr lang="en-US" dirty="0" err="1"/>
              <a:t>Fus</a:t>
            </a:r>
            <a:endParaRPr lang="en-US" dirty="0"/>
          </a:p>
        </p:txBody>
      </p:sp>
      <p:sp>
        <p:nvSpPr>
          <p:cNvPr id="41" name="Rectangle 40">
            <a:extLst>
              <a:ext uri="{FF2B5EF4-FFF2-40B4-BE49-F238E27FC236}">
                <a16:creationId xmlns:a16="http://schemas.microsoft.com/office/drawing/2014/main" id="{8D652209-D17C-C842-941E-4604E5544947}"/>
              </a:ext>
            </a:extLst>
          </p:cNvPr>
          <p:cNvSpPr/>
          <p:nvPr userDrawn="1"/>
        </p:nvSpPr>
        <p:spPr>
          <a:xfrm>
            <a:off x="516467" y="1500011"/>
            <a:ext cx="45720" cy="5703853"/>
          </a:xfrm>
          <a:prstGeom prst="rect">
            <a:avLst/>
          </a:prstGeom>
          <a:solidFill>
            <a:srgbClr val="217F9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Picture Placeholder 3">
            <a:extLst>
              <a:ext uri="{FF2B5EF4-FFF2-40B4-BE49-F238E27FC236}">
                <a16:creationId xmlns:a16="http://schemas.microsoft.com/office/drawing/2014/main" id="{724FF237-4948-4518-8CAF-5C2F6858268E}"/>
              </a:ext>
            </a:extLst>
          </p:cNvPr>
          <p:cNvSpPr>
            <a:spLocks noGrp="1"/>
          </p:cNvSpPr>
          <p:nvPr>
            <p:ph type="pic" sz="quarter" idx="50"/>
          </p:nvPr>
        </p:nvSpPr>
        <p:spPr>
          <a:xfrm>
            <a:off x="979455" y="1823484"/>
            <a:ext cx="3251595" cy="2062716"/>
          </a:xfrm>
        </p:spPr>
        <p:txBody>
          <a:bodyPr/>
          <a:lstStyle/>
          <a:p>
            <a:endParaRPr lang="en-US"/>
          </a:p>
        </p:txBody>
      </p:sp>
    </p:spTree>
    <p:extLst>
      <p:ext uri="{BB962C8B-B14F-4D97-AF65-F5344CB8AC3E}">
        <p14:creationId xmlns:p14="http://schemas.microsoft.com/office/powerpoint/2010/main" val="307116411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Member Bio">
    <p:bg>
      <p:bgPr>
        <a:solidFill>
          <a:schemeClr val="bg1"/>
        </a:solidFill>
        <a:effectLst/>
      </p:bgPr>
    </p:bg>
    <p:spTree>
      <p:nvGrpSpPr>
        <p:cNvPr id="1" name=""/>
        <p:cNvGrpSpPr/>
        <p:nvPr/>
      </p:nvGrpSpPr>
      <p:grpSpPr>
        <a:xfrm>
          <a:off x="0" y="0"/>
          <a:ext cx="0" cy="0"/>
          <a:chOff x="0" y="0"/>
          <a:chExt cx="0" cy="0"/>
        </a:xfrm>
      </p:grpSpPr>
      <p:sp>
        <p:nvSpPr>
          <p:cNvPr id="38" name="Rectangle 37">
            <a:extLst>
              <a:ext uri="{FF2B5EF4-FFF2-40B4-BE49-F238E27FC236}">
                <a16:creationId xmlns:a16="http://schemas.microsoft.com/office/drawing/2014/main" id="{E1ED8139-52C0-9249-AD82-AB9B5BF43D49}"/>
              </a:ext>
            </a:extLst>
          </p:cNvPr>
          <p:cNvSpPr/>
          <p:nvPr userDrawn="1"/>
        </p:nvSpPr>
        <p:spPr>
          <a:xfrm>
            <a:off x="470747" y="1500011"/>
            <a:ext cx="4043341" cy="1615431"/>
          </a:xfrm>
          <a:prstGeom prst="rect">
            <a:avLst/>
          </a:prstGeom>
          <a:solidFill>
            <a:srgbClr val="F1F4F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hasCustomPrompt="1"/>
          </p:nvPr>
        </p:nvSpPr>
        <p:spPr>
          <a:xfrm>
            <a:off x="1453514" y="624824"/>
            <a:ext cx="7186393" cy="617821"/>
          </a:xfrm>
        </p:spPr>
        <p:txBody>
          <a:bodyPr anchor="t">
            <a:normAutofit/>
          </a:bodyPr>
          <a:lstStyle>
            <a:lvl1pPr algn="ctr">
              <a:defRPr sz="2800" b="0">
                <a:solidFill>
                  <a:srgbClr val="1F2C3C"/>
                </a:solidFill>
                <a:latin typeface="Gauthier FY" panose="02000803020000020004" pitchFamily="2" charset="77"/>
              </a:defRPr>
            </a:lvl1pPr>
          </a:lstStyle>
          <a:p>
            <a:r>
              <a:rPr lang="en-US" dirty="0"/>
              <a:t>Name Here</a:t>
            </a:r>
          </a:p>
        </p:txBody>
      </p:sp>
      <p:sp>
        <p:nvSpPr>
          <p:cNvPr id="6" name="Slide Number Placeholder 5"/>
          <p:cNvSpPr>
            <a:spLocks noGrp="1"/>
          </p:cNvSpPr>
          <p:nvPr>
            <p:ph type="sldNum" sz="quarter" idx="12"/>
          </p:nvPr>
        </p:nvSpPr>
        <p:spPr>
          <a:xfrm>
            <a:off x="7448479" y="7203865"/>
            <a:ext cx="2263140" cy="413808"/>
          </a:xfrm>
        </p:spPr>
        <p:txBody>
          <a:bodyPr/>
          <a:lstStyle>
            <a:lvl1pPr>
              <a:defRPr sz="1100">
                <a:solidFill>
                  <a:srgbClr val="1F2C3C"/>
                </a:solidFill>
                <a:latin typeface="Larsseit" pitchFamily="2" charset="77"/>
              </a:defRPr>
            </a:lvl1pPr>
          </a:lstStyle>
          <a:p>
            <a:fld id="{232A503A-94B1-5E42-BAA4-8A496B25C751}" type="slidenum">
              <a:rPr lang="en-US" smtClean="0"/>
              <a:pPr/>
              <a:t>‹#›</a:t>
            </a:fld>
            <a:endParaRPr lang="en-US" dirty="0"/>
          </a:p>
        </p:txBody>
      </p:sp>
      <p:sp>
        <p:nvSpPr>
          <p:cNvPr id="19" name="Text Placeholder 8">
            <a:extLst>
              <a:ext uri="{FF2B5EF4-FFF2-40B4-BE49-F238E27FC236}">
                <a16:creationId xmlns:a16="http://schemas.microsoft.com/office/drawing/2014/main" id="{2944693D-0EDB-2640-B280-A1D38818957E}"/>
              </a:ext>
            </a:extLst>
          </p:cNvPr>
          <p:cNvSpPr>
            <a:spLocks noGrp="1"/>
          </p:cNvSpPr>
          <p:nvPr>
            <p:ph type="body" sz="quarter" idx="18" hasCustomPrompt="1"/>
          </p:nvPr>
        </p:nvSpPr>
        <p:spPr>
          <a:xfrm>
            <a:off x="674335" y="3619458"/>
            <a:ext cx="3736798" cy="1587541"/>
          </a:xfrm>
        </p:spPr>
        <p:txBody>
          <a:bodyPr>
            <a:noAutofit/>
          </a:bodyPr>
          <a:lstStyle>
            <a:lvl1pPr marL="171450" marR="0" indent="-171450" algn="l" defTabSz="1005840" rtl="0" eaLnBrk="1" fontAlgn="auto" latinLnBrk="0" hangingPunct="1">
              <a:lnSpc>
                <a:spcPct val="100000"/>
              </a:lnSpc>
              <a:spcBef>
                <a:spcPts val="400"/>
              </a:spcBef>
              <a:spcAft>
                <a:spcPts val="0"/>
              </a:spcAft>
              <a:buClrTx/>
              <a:buSzTx/>
              <a:buFont typeface="Arial" panose="020B0604020202020204" pitchFamily="34" charset="0"/>
              <a:buChar char="•"/>
              <a:tabLst/>
              <a:defRPr sz="900" spc="50" baseline="0">
                <a:solidFill>
                  <a:srgbClr val="1F2C3C"/>
                </a:solidFill>
                <a:latin typeface="Larsseit" pitchFamily="2" charset="77"/>
              </a:defRPr>
            </a:lvl1pPr>
            <a:lvl2pPr marL="502920" indent="0">
              <a:buNone/>
              <a:defRPr sz="2200">
                <a:latin typeface="Gauthier FY" panose="02000803020000020004" pitchFamily="2" charset="77"/>
              </a:defRPr>
            </a:lvl2pPr>
            <a:lvl3pPr marL="1005840" indent="0">
              <a:buNone/>
              <a:defRPr sz="2200">
                <a:latin typeface="Gauthier FY" panose="02000803020000020004" pitchFamily="2" charset="77"/>
              </a:defRPr>
            </a:lvl3pPr>
            <a:lvl4pPr marL="1508760" indent="0">
              <a:buNone/>
              <a:defRPr sz="2200">
                <a:latin typeface="Gauthier FY" panose="02000803020000020004" pitchFamily="2" charset="77"/>
              </a:defRPr>
            </a:lvl4pPr>
            <a:lvl5pPr marL="2011680" indent="0">
              <a:buNone/>
              <a:defRPr sz="2200">
                <a:latin typeface="Gauthier FY" panose="02000803020000020004" pitchFamily="2" charset="77"/>
              </a:defRPr>
            </a:lvl5pPr>
          </a:lstStyle>
          <a:p>
            <a:pPr lvl="0"/>
            <a:r>
              <a:rPr lang="en-US" dirty="0"/>
              <a:t>Lorem ipsum </a:t>
            </a:r>
            <a:r>
              <a:rPr lang="en-US" dirty="0" err="1"/>
              <a:t>doloreu</a:t>
            </a:r>
            <a:r>
              <a:rPr lang="en-US" dirty="0"/>
              <a:t> vestibulum </a:t>
            </a:r>
            <a:r>
              <a:rPr lang="en-US" dirty="0" err="1"/>
              <a:t>risus</a:t>
            </a:r>
            <a:r>
              <a:rPr lang="en-US" dirty="0"/>
              <a:t>. </a:t>
            </a:r>
            <a:r>
              <a:rPr lang="en-US" dirty="0" err="1"/>
              <a:t>Sed</a:t>
            </a:r>
            <a:r>
              <a:rPr lang="en-US" dirty="0"/>
              <a:t> </a:t>
            </a:r>
            <a:r>
              <a:rPr lang="en-US" dirty="0" err="1"/>
              <a:t>sodales</a:t>
            </a:r>
            <a:r>
              <a:rPr lang="en-US" dirty="0"/>
              <a:t> </a:t>
            </a:r>
          </a:p>
          <a:p>
            <a:pPr lvl="0"/>
            <a:r>
              <a:rPr lang="en-US" dirty="0"/>
              <a:t>Lorem ipsum </a:t>
            </a:r>
            <a:r>
              <a:rPr lang="en-US" dirty="0" err="1"/>
              <a:t>doloreu</a:t>
            </a:r>
            <a:r>
              <a:rPr lang="en-US" dirty="0"/>
              <a:t> vestibulum </a:t>
            </a:r>
            <a:r>
              <a:rPr lang="en-US" dirty="0" err="1"/>
              <a:t>risus</a:t>
            </a:r>
            <a:r>
              <a:rPr lang="en-US" dirty="0"/>
              <a:t>. </a:t>
            </a:r>
            <a:r>
              <a:rPr lang="en-US" dirty="0" err="1"/>
              <a:t>Sed</a:t>
            </a:r>
            <a:r>
              <a:rPr lang="en-US" dirty="0"/>
              <a:t> </a:t>
            </a:r>
            <a:r>
              <a:rPr lang="en-US" dirty="0" err="1"/>
              <a:t>sodales</a:t>
            </a:r>
            <a:r>
              <a:rPr lang="en-US" dirty="0"/>
              <a:t> </a:t>
            </a:r>
          </a:p>
          <a:p>
            <a:pPr marL="171450" marR="0" lvl="0" indent="-171450" algn="l" defTabSz="1005840" rtl="0" eaLnBrk="1" fontAlgn="auto" latinLnBrk="0" hangingPunct="1">
              <a:lnSpc>
                <a:spcPct val="100000"/>
              </a:lnSpc>
              <a:spcBef>
                <a:spcPts val="400"/>
              </a:spcBef>
              <a:spcAft>
                <a:spcPts val="0"/>
              </a:spcAft>
              <a:buClrTx/>
              <a:buSzTx/>
              <a:buFont typeface="Arial" panose="020B0604020202020204" pitchFamily="34" charset="0"/>
              <a:buChar char="•"/>
              <a:tabLst/>
              <a:defRPr/>
            </a:pPr>
            <a:r>
              <a:rPr lang="en-US" dirty="0"/>
              <a:t>Lorem ipsum </a:t>
            </a:r>
            <a:r>
              <a:rPr lang="en-US" dirty="0" err="1"/>
              <a:t>doloreu</a:t>
            </a:r>
            <a:r>
              <a:rPr lang="en-US" dirty="0"/>
              <a:t> vestibulum </a:t>
            </a:r>
            <a:r>
              <a:rPr lang="en-US" dirty="0" err="1"/>
              <a:t>risus</a:t>
            </a:r>
            <a:r>
              <a:rPr lang="en-US" dirty="0"/>
              <a:t>. </a:t>
            </a:r>
            <a:r>
              <a:rPr lang="en-US" dirty="0" err="1"/>
              <a:t>Sed</a:t>
            </a:r>
            <a:r>
              <a:rPr lang="en-US" dirty="0"/>
              <a:t> </a:t>
            </a:r>
            <a:r>
              <a:rPr lang="en-US" dirty="0" err="1"/>
              <a:t>sodales</a:t>
            </a:r>
            <a:r>
              <a:rPr lang="en-US" dirty="0"/>
              <a:t> </a:t>
            </a:r>
          </a:p>
          <a:p>
            <a:pPr marL="171450" marR="0" lvl="0" indent="-171450" algn="l" defTabSz="1005840" rtl="0" eaLnBrk="1" fontAlgn="auto" latinLnBrk="0" hangingPunct="1">
              <a:lnSpc>
                <a:spcPct val="100000"/>
              </a:lnSpc>
              <a:spcBef>
                <a:spcPts val="400"/>
              </a:spcBef>
              <a:spcAft>
                <a:spcPts val="0"/>
              </a:spcAft>
              <a:buClrTx/>
              <a:buSzTx/>
              <a:buFont typeface="Arial" panose="020B0604020202020204" pitchFamily="34" charset="0"/>
              <a:buChar char="•"/>
              <a:tabLst/>
              <a:defRPr/>
            </a:pPr>
            <a:r>
              <a:rPr lang="en-US" dirty="0"/>
              <a:t>Lorem ipsum </a:t>
            </a:r>
            <a:r>
              <a:rPr lang="en-US" dirty="0" err="1"/>
              <a:t>doloreu</a:t>
            </a:r>
            <a:r>
              <a:rPr lang="en-US" dirty="0"/>
              <a:t> vestibulum </a:t>
            </a:r>
            <a:r>
              <a:rPr lang="en-US" dirty="0" err="1"/>
              <a:t>risus</a:t>
            </a:r>
            <a:r>
              <a:rPr lang="en-US" dirty="0"/>
              <a:t>. </a:t>
            </a:r>
            <a:r>
              <a:rPr lang="en-US" dirty="0" err="1"/>
              <a:t>Sed</a:t>
            </a:r>
            <a:r>
              <a:rPr lang="en-US" dirty="0"/>
              <a:t> </a:t>
            </a:r>
            <a:r>
              <a:rPr lang="en-US" dirty="0" err="1"/>
              <a:t>sodales</a:t>
            </a:r>
            <a:r>
              <a:rPr lang="en-US" dirty="0"/>
              <a:t> </a:t>
            </a:r>
          </a:p>
          <a:p>
            <a:pPr marL="171450" marR="0" lvl="0" indent="-171450" algn="l" defTabSz="1005840" rtl="0" eaLnBrk="1" fontAlgn="auto" latinLnBrk="0" hangingPunct="1">
              <a:lnSpc>
                <a:spcPct val="100000"/>
              </a:lnSpc>
              <a:spcBef>
                <a:spcPts val="400"/>
              </a:spcBef>
              <a:spcAft>
                <a:spcPts val="0"/>
              </a:spcAft>
              <a:buClrTx/>
              <a:buSzTx/>
              <a:buFont typeface="Arial" panose="020B0604020202020204" pitchFamily="34" charset="0"/>
              <a:buChar char="•"/>
              <a:tabLst/>
              <a:defRPr/>
            </a:pPr>
            <a:r>
              <a:rPr lang="en-US" dirty="0"/>
              <a:t>Lorem ipsum </a:t>
            </a:r>
            <a:r>
              <a:rPr lang="en-US" dirty="0" err="1"/>
              <a:t>doloreu</a:t>
            </a:r>
            <a:r>
              <a:rPr lang="en-US" dirty="0"/>
              <a:t> vestibulum </a:t>
            </a:r>
            <a:r>
              <a:rPr lang="en-US" dirty="0" err="1"/>
              <a:t>risus</a:t>
            </a:r>
            <a:r>
              <a:rPr lang="en-US" dirty="0"/>
              <a:t>. </a:t>
            </a:r>
            <a:r>
              <a:rPr lang="en-US" dirty="0" err="1"/>
              <a:t>Sed</a:t>
            </a:r>
            <a:r>
              <a:rPr lang="en-US" dirty="0"/>
              <a:t> </a:t>
            </a:r>
            <a:r>
              <a:rPr lang="en-US" dirty="0" err="1"/>
              <a:t>sodales</a:t>
            </a:r>
            <a:r>
              <a:rPr lang="en-US" dirty="0"/>
              <a:t> </a:t>
            </a:r>
          </a:p>
          <a:p>
            <a:pPr marL="171450" marR="0" lvl="0" indent="-171450" algn="l" defTabSz="1005840" rtl="0" eaLnBrk="1" fontAlgn="auto" latinLnBrk="0" hangingPunct="1">
              <a:lnSpc>
                <a:spcPct val="100000"/>
              </a:lnSpc>
              <a:spcBef>
                <a:spcPts val="400"/>
              </a:spcBef>
              <a:spcAft>
                <a:spcPts val="0"/>
              </a:spcAft>
              <a:buClrTx/>
              <a:buSzTx/>
              <a:buFont typeface="Arial" panose="020B0604020202020204" pitchFamily="34" charset="0"/>
              <a:buChar char="•"/>
              <a:tabLst/>
              <a:defRPr/>
            </a:pPr>
            <a:r>
              <a:rPr lang="en-US" dirty="0"/>
              <a:t>Lorem ipsum </a:t>
            </a:r>
            <a:r>
              <a:rPr lang="en-US" dirty="0" err="1"/>
              <a:t>doloreu</a:t>
            </a:r>
            <a:r>
              <a:rPr lang="en-US" dirty="0"/>
              <a:t> vestibulum </a:t>
            </a:r>
            <a:r>
              <a:rPr lang="en-US" dirty="0" err="1"/>
              <a:t>risus</a:t>
            </a:r>
            <a:r>
              <a:rPr lang="en-US" dirty="0"/>
              <a:t>. </a:t>
            </a:r>
            <a:r>
              <a:rPr lang="en-US" dirty="0" err="1"/>
              <a:t>Sed</a:t>
            </a:r>
            <a:r>
              <a:rPr lang="en-US" dirty="0"/>
              <a:t> </a:t>
            </a:r>
            <a:r>
              <a:rPr lang="en-US" dirty="0" err="1"/>
              <a:t>sodales</a:t>
            </a:r>
            <a:r>
              <a:rPr lang="en-US" dirty="0"/>
              <a:t> </a:t>
            </a:r>
          </a:p>
          <a:p>
            <a:pPr lvl="0"/>
            <a:endParaRPr lang="en-US" dirty="0"/>
          </a:p>
        </p:txBody>
      </p:sp>
      <p:sp>
        <p:nvSpPr>
          <p:cNvPr id="47" name="Text Placeholder 8">
            <a:extLst>
              <a:ext uri="{FF2B5EF4-FFF2-40B4-BE49-F238E27FC236}">
                <a16:creationId xmlns:a16="http://schemas.microsoft.com/office/drawing/2014/main" id="{1EEF0BA2-2B12-DB4A-ACDA-244D4F855467}"/>
              </a:ext>
            </a:extLst>
          </p:cNvPr>
          <p:cNvSpPr>
            <a:spLocks noGrp="1"/>
          </p:cNvSpPr>
          <p:nvPr>
            <p:ph type="body" sz="quarter" idx="27" hasCustomPrompt="1"/>
          </p:nvPr>
        </p:nvSpPr>
        <p:spPr>
          <a:xfrm>
            <a:off x="674334" y="5271641"/>
            <a:ext cx="2568399" cy="356064"/>
          </a:xfrm>
        </p:spPr>
        <p:txBody>
          <a:bodyPr>
            <a:noAutofit/>
          </a:bodyPr>
          <a:lstStyle>
            <a:lvl1pPr marL="0" indent="0">
              <a:lnSpc>
                <a:spcPts val="2000"/>
              </a:lnSpc>
              <a:buNone/>
              <a:defRPr sz="1400" spc="100" baseline="0">
                <a:solidFill>
                  <a:srgbClr val="217F95"/>
                </a:solidFill>
                <a:latin typeface="Larsseit" pitchFamily="2" charset="77"/>
              </a:defRPr>
            </a:lvl1pPr>
            <a:lvl2pPr marL="502920" indent="0">
              <a:buNone/>
              <a:defRPr sz="2200">
                <a:latin typeface="Gauthier FY" panose="02000803020000020004" pitchFamily="2" charset="77"/>
              </a:defRPr>
            </a:lvl2pPr>
            <a:lvl3pPr marL="1005840" indent="0">
              <a:buNone/>
              <a:defRPr sz="2200">
                <a:latin typeface="Gauthier FY" panose="02000803020000020004" pitchFamily="2" charset="77"/>
              </a:defRPr>
            </a:lvl3pPr>
            <a:lvl4pPr marL="1508760" indent="0">
              <a:buNone/>
              <a:defRPr sz="2200">
                <a:latin typeface="Gauthier FY" panose="02000803020000020004" pitchFamily="2" charset="77"/>
              </a:defRPr>
            </a:lvl4pPr>
            <a:lvl5pPr marL="2011680" indent="0">
              <a:buNone/>
              <a:defRPr sz="2200">
                <a:latin typeface="Gauthier FY" panose="02000803020000020004" pitchFamily="2" charset="77"/>
              </a:defRPr>
            </a:lvl5pPr>
          </a:lstStyle>
          <a:p>
            <a:pPr lvl="0"/>
            <a:r>
              <a:rPr lang="en-US" dirty="0"/>
              <a:t>REPRESENTATIVE CLIENTS</a:t>
            </a:r>
          </a:p>
        </p:txBody>
      </p:sp>
      <p:sp>
        <p:nvSpPr>
          <p:cNvPr id="57" name="Text Placeholder 8">
            <a:extLst>
              <a:ext uri="{FF2B5EF4-FFF2-40B4-BE49-F238E27FC236}">
                <a16:creationId xmlns:a16="http://schemas.microsoft.com/office/drawing/2014/main" id="{23E31442-3D16-3443-A5C5-5C8B592E99AE}"/>
              </a:ext>
            </a:extLst>
          </p:cNvPr>
          <p:cNvSpPr>
            <a:spLocks noGrp="1"/>
          </p:cNvSpPr>
          <p:nvPr>
            <p:ph type="body" sz="quarter" idx="34" hasCustomPrompt="1"/>
          </p:nvPr>
        </p:nvSpPr>
        <p:spPr>
          <a:xfrm>
            <a:off x="674335" y="3327450"/>
            <a:ext cx="3736798" cy="280721"/>
          </a:xfrm>
        </p:spPr>
        <p:txBody>
          <a:bodyPr>
            <a:noAutofit/>
          </a:bodyPr>
          <a:lstStyle>
            <a:lvl1pPr marL="0" indent="0">
              <a:lnSpc>
                <a:spcPts val="1480"/>
              </a:lnSpc>
              <a:buNone/>
              <a:defRPr sz="1100" spc="100" baseline="0">
                <a:solidFill>
                  <a:srgbClr val="1F2C3C"/>
                </a:solidFill>
                <a:latin typeface="Larsseit" pitchFamily="2" charset="77"/>
              </a:defRPr>
            </a:lvl1pPr>
            <a:lvl2pPr marL="502920" indent="0">
              <a:buNone/>
              <a:defRPr sz="2200">
                <a:latin typeface="Gauthier FY" panose="02000803020000020004" pitchFamily="2" charset="77"/>
              </a:defRPr>
            </a:lvl2pPr>
            <a:lvl3pPr marL="1005840" indent="0">
              <a:buNone/>
              <a:defRPr sz="2200">
                <a:latin typeface="Gauthier FY" panose="02000803020000020004" pitchFamily="2" charset="77"/>
              </a:defRPr>
            </a:lvl3pPr>
            <a:lvl4pPr marL="1508760" indent="0">
              <a:buNone/>
              <a:defRPr sz="2200">
                <a:latin typeface="Gauthier FY" panose="02000803020000020004" pitchFamily="2" charset="77"/>
              </a:defRPr>
            </a:lvl4pPr>
            <a:lvl5pPr marL="2011680" indent="0">
              <a:buNone/>
              <a:defRPr sz="2200">
                <a:latin typeface="Gauthier FY" panose="02000803020000020004" pitchFamily="2" charset="77"/>
              </a:defRPr>
            </a:lvl5pPr>
          </a:lstStyle>
          <a:p>
            <a:pPr lvl="0"/>
            <a:r>
              <a:rPr lang="en-US" dirty="0"/>
              <a:t>EDUCATION, LICENSES &amp; CERTIFICATIONS</a:t>
            </a:r>
          </a:p>
        </p:txBody>
      </p:sp>
      <p:pic>
        <p:nvPicPr>
          <p:cNvPr id="14" name="Picture 13">
            <a:extLst>
              <a:ext uri="{FF2B5EF4-FFF2-40B4-BE49-F238E27FC236}">
                <a16:creationId xmlns:a16="http://schemas.microsoft.com/office/drawing/2014/main" id="{89EBC209-1607-614E-8D29-549266679334}"/>
              </a:ext>
            </a:extLst>
          </p:cNvPr>
          <p:cNvPicPr>
            <a:picLocks noChangeAspect="1"/>
          </p:cNvPicPr>
          <p:nvPr userDrawn="1"/>
        </p:nvPicPr>
        <p:blipFill>
          <a:blip r:embed="rId2"/>
          <a:stretch>
            <a:fillRect/>
          </a:stretch>
        </p:blipFill>
        <p:spPr>
          <a:xfrm>
            <a:off x="8027095" y="439836"/>
            <a:ext cx="1588600" cy="488018"/>
          </a:xfrm>
          <a:prstGeom prst="rect">
            <a:avLst/>
          </a:prstGeom>
        </p:spPr>
      </p:pic>
      <p:sp>
        <p:nvSpPr>
          <p:cNvPr id="21" name="Text Placeholder 8">
            <a:extLst>
              <a:ext uri="{FF2B5EF4-FFF2-40B4-BE49-F238E27FC236}">
                <a16:creationId xmlns:a16="http://schemas.microsoft.com/office/drawing/2014/main" id="{3C4EC48D-34B8-214A-8E22-FA529A795582}"/>
              </a:ext>
            </a:extLst>
          </p:cNvPr>
          <p:cNvSpPr>
            <a:spLocks noGrp="1"/>
          </p:cNvSpPr>
          <p:nvPr>
            <p:ph type="body" sz="quarter" idx="42" hasCustomPrompt="1"/>
          </p:nvPr>
        </p:nvSpPr>
        <p:spPr>
          <a:xfrm>
            <a:off x="5179129" y="3134621"/>
            <a:ext cx="4415815" cy="3602540"/>
          </a:xfrm>
        </p:spPr>
        <p:txBody>
          <a:bodyPr>
            <a:noAutofit/>
          </a:bodyPr>
          <a:lstStyle>
            <a:lvl1pPr marL="171450" marR="0" indent="-171450" algn="l" defTabSz="1005840" rtl="0" eaLnBrk="1" fontAlgn="auto" latinLnBrk="0" hangingPunct="1">
              <a:lnSpc>
                <a:spcPts val="1480"/>
              </a:lnSpc>
              <a:spcBef>
                <a:spcPts val="1100"/>
              </a:spcBef>
              <a:spcAft>
                <a:spcPts val="0"/>
              </a:spcAft>
              <a:buClrTx/>
              <a:buSzTx/>
              <a:buFont typeface="Arial" panose="020B0604020202020204" pitchFamily="34" charset="0"/>
              <a:buChar char="•"/>
              <a:tabLst/>
              <a:defRPr sz="900" spc="50" baseline="0">
                <a:solidFill>
                  <a:srgbClr val="1F2C3C"/>
                </a:solidFill>
                <a:latin typeface="Larsseit" pitchFamily="2" charset="77"/>
              </a:defRPr>
            </a:lvl1pPr>
            <a:lvl2pPr marL="502920" indent="0">
              <a:buNone/>
              <a:defRPr sz="2200">
                <a:latin typeface="Gauthier FY" panose="02000803020000020004" pitchFamily="2" charset="77"/>
              </a:defRPr>
            </a:lvl2pPr>
            <a:lvl3pPr marL="1005840" indent="0">
              <a:buNone/>
              <a:defRPr sz="2200">
                <a:latin typeface="Gauthier FY" panose="02000803020000020004" pitchFamily="2" charset="77"/>
              </a:defRPr>
            </a:lvl3pPr>
            <a:lvl4pPr marL="1508760" indent="0">
              <a:buNone/>
              <a:defRPr sz="2200">
                <a:latin typeface="Gauthier FY" panose="02000803020000020004" pitchFamily="2" charset="77"/>
              </a:defRPr>
            </a:lvl4pPr>
            <a:lvl5pPr marL="2011680" indent="0">
              <a:buNone/>
              <a:defRPr sz="2200">
                <a:latin typeface="Gauthier FY" panose="02000803020000020004" pitchFamily="2" charset="77"/>
              </a:defRPr>
            </a:lvl5pPr>
          </a:lstStyle>
          <a:p>
            <a:pPr lvl="0"/>
            <a:r>
              <a:rPr lang="en-US" dirty="0"/>
              <a:t>Lorem ipsum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a:t>
            </a:r>
            <a:r>
              <a:rPr lang="en-US" dirty="0" err="1"/>
              <a:t>Fusce</a:t>
            </a:r>
            <a:r>
              <a:rPr lang="en-US" dirty="0"/>
              <a:t> </a:t>
            </a:r>
            <a:r>
              <a:rPr lang="en-US" dirty="0" err="1"/>
              <a:t>eu</a:t>
            </a:r>
            <a:r>
              <a:rPr lang="en-US" dirty="0"/>
              <a:t> vestibulum </a:t>
            </a:r>
            <a:r>
              <a:rPr lang="en-US" dirty="0" err="1"/>
              <a:t>risus</a:t>
            </a:r>
            <a:r>
              <a:rPr lang="en-US" dirty="0"/>
              <a:t>. </a:t>
            </a:r>
            <a:r>
              <a:rPr lang="en-US" dirty="0" err="1"/>
              <a:t>Sed</a:t>
            </a:r>
            <a:r>
              <a:rPr lang="en-US" dirty="0"/>
              <a:t> </a:t>
            </a:r>
            <a:r>
              <a:rPr lang="en-US" dirty="0" err="1"/>
              <a:t>sodales</a:t>
            </a:r>
            <a:r>
              <a:rPr lang="en-US" dirty="0"/>
              <a:t> tempus est. </a:t>
            </a:r>
            <a:r>
              <a:rPr lang="en-US" dirty="0" err="1"/>
              <a:t>Pellentesque</a:t>
            </a:r>
            <a:r>
              <a:rPr lang="en-US" dirty="0"/>
              <a:t> </a:t>
            </a:r>
            <a:r>
              <a:rPr lang="en-US" dirty="0" err="1"/>
              <a:t>habitantLorem</a:t>
            </a:r>
            <a:r>
              <a:rPr lang="en-US" dirty="0"/>
              <a:t> ipsum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a:t>
            </a:r>
            <a:r>
              <a:rPr lang="en-US" dirty="0" err="1"/>
              <a:t>Fusce</a:t>
            </a:r>
            <a:r>
              <a:rPr lang="en-US" dirty="0"/>
              <a:t> </a:t>
            </a:r>
            <a:r>
              <a:rPr lang="en-US" dirty="0" err="1"/>
              <a:t>eu</a:t>
            </a:r>
            <a:r>
              <a:rPr lang="en-US" dirty="0"/>
              <a:t> vestibulum</a:t>
            </a:r>
          </a:p>
          <a:p>
            <a:pPr marL="171450" marR="0" lvl="0" indent="-171450" algn="l" defTabSz="1005840" rtl="0" eaLnBrk="1" fontAlgn="auto" latinLnBrk="0" hangingPunct="1">
              <a:lnSpc>
                <a:spcPts val="1480"/>
              </a:lnSpc>
              <a:spcBef>
                <a:spcPts val="1100"/>
              </a:spcBef>
              <a:spcAft>
                <a:spcPts val="0"/>
              </a:spcAft>
              <a:buClrTx/>
              <a:buSzTx/>
              <a:buFont typeface="Arial" panose="020B0604020202020204" pitchFamily="34" charset="0"/>
              <a:buChar char="•"/>
              <a:tabLst/>
              <a:defRPr/>
            </a:pPr>
            <a:r>
              <a:rPr lang="en-US" dirty="0"/>
              <a:t>Lorem ipsum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a:t>
            </a:r>
            <a:r>
              <a:rPr lang="en-US" dirty="0" err="1"/>
              <a:t>Fusce</a:t>
            </a:r>
            <a:r>
              <a:rPr lang="en-US" dirty="0"/>
              <a:t> </a:t>
            </a:r>
            <a:r>
              <a:rPr lang="en-US" dirty="0" err="1"/>
              <a:t>eu</a:t>
            </a:r>
            <a:r>
              <a:rPr lang="en-US" dirty="0"/>
              <a:t> vestibulum </a:t>
            </a:r>
            <a:r>
              <a:rPr lang="en-US" dirty="0" err="1"/>
              <a:t>risus</a:t>
            </a:r>
            <a:r>
              <a:rPr lang="en-US" dirty="0"/>
              <a:t>. </a:t>
            </a:r>
            <a:r>
              <a:rPr lang="en-US" dirty="0" err="1"/>
              <a:t>Sed</a:t>
            </a:r>
            <a:r>
              <a:rPr lang="en-US" dirty="0"/>
              <a:t> </a:t>
            </a:r>
            <a:r>
              <a:rPr lang="en-US" dirty="0" err="1"/>
              <a:t>sodales</a:t>
            </a:r>
            <a:r>
              <a:rPr lang="en-US" dirty="0"/>
              <a:t> tempus est. </a:t>
            </a:r>
            <a:r>
              <a:rPr lang="en-US" dirty="0" err="1"/>
              <a:t>Pellentesque</a:t>
            </a:r>
            <a:r>
              <a:rPr lang="en-US" dirty="0"/>
              <a:t> </a:t>
            </a:r>
            <a:r>
              <a:rPr lang="en-US" dirty="0" err="1"/>
              <a:t>habitantLorem</a:t>
            </a:r>
            <a:r>
              <a:rPr lang="en-US" dirty="0"/>
              <a:t> ipsum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a:t>
            </a:r>
            <a:r>
              <a:rPr lang="en-US" dirty="0" err="1"/>
              <a:t>Fusce</a:t>
            </a:r>
            <a:r>
              <a:rPr lang="en-US" dirty="0"/>
              <a:t> </a:t>
            </a:r>
            <a:r>
              <a:rPr lang="en-US" dirty="0" err="1"/>
              <a:t>eu</a:t>
            </a:r>
            <a:r>
              <a:rPr lang="en-US" dirty="0"/>
              <a:t> vestibulum</a:t>
            </a:r>
          </a:p>
          <a:p>
            <a:pPr marL="171450" marR="0" lvl="0" indent="-171450" algn="l" defTabSz="1005840" rtl="0" eaLnBrk="1" fontAlgn="auto" latinLnBrk="0" hangingPunct="1">
              <a:lnSpc>
                <a:spcPts val="1480"/>
              </a:lnSpc>
              <a:spcBef>
                <a:spcPts val="1100"/>
              </a:spcBef>
              <a:spcAft>
                <a:spcPts val="0"/>
              </a:spcAft>
              <a:buClrTx/>
              <a:buSzTx/>
              <a:buFont typeface="Arial" panose="020B0604020202020204" pitchFamily="34" charset="0"/>
              <a:buChar char="•"/>
              <a:tabLst/>
              <a:defRPr/>
            </a:pPr>
            <a:r>
              <a:rPr lang="en-US" dirty="0"/>
              <a:t>Lorem ipsum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a:t>
            </a:r>
            <a:r>
              <a:rPr lang="en-US" dirty="0" err="1"/>
              <a:t>Fusce</a:t>
            </a:r>
            <a:r>
              <a:rPr lang="en-US" dirty="0"/>
              <a:t> </a:t>
            </a:r>
            <a:r>
              <a:rPr lang="en-US" dirty="0" err="1"/>
              <a:t>eu</a:t>
            </a:r>
            <a:r>
              <a:rPr lang="en-US" dirty="0"/>
              <a:t> vestibulum </a:t>
            </a:r>
            <a:r>
              <a:rPr lang="en-US" dirty="0" err="1"/>
              <a:t>risus</a:t>
            </a:r>
            <a:r>
              <a:rPr lang="en-US" dirty="0"/>
              <a:t>. </a:t>
            </a:r>
            <a:r>
              <a:rPr lang="en-US" dirty="0" err="1"/>
              <a:t>Sed</a:t>
            </a:r>
            <a:r>
              <a:rPr lang="en-US" dirty="0"/>
              <a:t> </a:t>
            </a:r>
            <a:r>
              <a:rPr lang="en-US" dirty="0" err="1"/>
              <a:t>sodales</a:t>
            </a:r>
            <a:r>
              <a:rPr lang="en-US" dirty="0"/>
              <a:t> tempus est. </a:t>
            </a:r>
            <a:r>
              <a:rPr lang="en-US" dirty="0" err="1"/>
              <a:t>Pellentesque</a:t>
            </a:r>
            <a:r>
              <a:rPr lang="en-US" dirty="0"/>
              <a:t> </a:t>
            </a:r>
            <a:r>
              <a:rPr lang="en-US" dirty="0" err="1"/>
              <a:t>habitantLorem</a:t>
            </a:r>
            <a:r>
              <a:rPr lang="en-US" dirty="0"/>
              <a:t> ipsum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a:t>
            </a:r>
            <a:r>
              <a:rPr lang="en-US" dirty="0" err="1"/>
              <a:t>Fusce</a:t>
            </a:r>
            <a:r>
              <a:rPr lang="en-US" dirty="0"/>
              <a:t> </a:t>
            </a:r>
            <a:r>
              <a:rPr lang="en-US" dirty="0" err="1"/>
              <a:t>eu</a:t>
            </a:r>
            <a:r>
              <a:rPr lang="en-US" dirty="0"/>
              <a:t> vestibulum</a:t>
            </a:r>
          </a:p>
          <a:p>
            <a:pPr marL="171450" marR="0" lvl="0" indent="-171450" algn="l" defTabSz="1005840" rtl="0" eaLnBrk="1" fontAlgn="auto" latinLnBrk="0" hangingPunct="1">
              <a:lnSpc>
                <a:spcPts val="1480"/>
              </a:lnSpc>
              <a:spcBef>
                <a:spcPts val="1100"/>
              </a:spcBef>
              <a:spcAft>
                <a:spcPts val="0"/>
              </a:spcAft>
              <a:buClrTx/>
              <a:buSzTx/>
              <a:buFont typeface="Arial" panose="020B0604020202020204" pitchFamily="34" charset="0"/>
              <a:buChar char="•"/>
              <a:tabLst/>
              <a:defRPr/>
            </a:pPr>
            <a:r>
              <a:rPr lang="en-US" dirty="0"/>
              <a:t>Lorem ipsum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a:t>
            </a:r>
            <a:r>
              <a:rPr lang="en-US" dirty="0" err="1"/>
              <a:t>Fusce</a:t>
            </a:r>
            <a:r>
              <a:rPr lang="en-US" dirty="0"/>
              <a:t> </a:t>
            </a:r>
            <a:r>
              <a:rPr lang="en-US" dirty="0" err="1"/>
              <a:t>eu</a:t>
            </a:r>
            <a:r>
              <a:rPr lang="en-US" dirty="0"/>
              <a:t> vestibulum </a:t>
            </a:r>
            <a:r>
              <a:rPr lang="en-US" dirty="0" err="1"/>
              <a:t>risus</a:t>
            </a:r>
            <a:r>
              <a:rPr lang="en-US" dirty="0"/>
              <a:t>. </a:t>
            </a:r>
            <a:r>
              <a:rPr lang="en-US" dirty="0" err="1"/>
              <a:t>Sed</a:t>
            </a:r>
            <a:r>
              <a:rPr lang="en-US" dirty="0"/>
              <a:t> </a:t>
            </a:r>
            <a:r>
              <a:rPr lang="en-US" dirty="0" err="1"/>
              <a:t>sodales</a:t>
            </a:r>
            <a:r>
              <a:rPr lang="en-US" dirty="0"/>
              <a:t> tempus est. </a:t>
            </a:r>
            <a:r>
              <a:rPr lang="en-US" dirty="0" err="1"/>
              <a:t>Pellentesque</a:t>
            </a:r>
            <a:r>
              <a:rPr lang="en-US" dirty="0"/>
              <a:t> </a:t>
            </a:r>
            <a:r>
              <a:rPr lang="en-US" dirty="0" err="1"/>
              <a:t>habitantLorem</a:t>
            </a:r>
            <a:r>
              <a:rPr lang="en-US" dirty="0"/>
              <a:t> ipsum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a:t>
            </a:r>
            <a:r>
              <a:rPr lang="en-US" dirty="0" err="1"/>
              <a:t>Fusce</a:t>
            </a:r>
            <a:r>
              <a:rPr lang="en-US" dirty="0"/>
              <a:t> </a:t>
            </a:r>
            <a:r>
              <a:rPr lang="en-US" dirty="0" err="1"/>
              <a:t>eu</a:t>
            </a:r>
            <a:r>
              <a:rPr lang="en-US" dirty="0"/>
              <a:t> vestibulum</a:t>
            </a:r>
          </a:p>
          <a:p>
            <a:pPr marL="171450" marR="0" lvl="0" indent="-171450" algn="l" defTabSz="1005840" rtl="0" eaLnBrk="1" fontAlgn="auto" latinLnBrk="0" hangingPunct="1">
              <a:lnSpc>
                <a:spcPts val="1480"/>
              </a:lnSpc>
              <a:spcBef>
                <a:spcPts val="1100"/>
              </a:spcBef>
              <a:spcAft>
                <a:spcPts val="0"/>
              </a:spcAft>
              <a:buClrTx/>
              <a:buSzTx/>
              <a:buFont typeface="Arial" panose="020B0604020202020204" pitchFamily="34" charset="0"/>
              <a:buChar char="•"/>
              <a:tabLst/>
              <a:defRPr/>
            </a:pPr>
            <a:r>
              <a:rPr lang="en-US" dirty="0"/>
              <a:t>Lorem ipsum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a:t>
            </a:r>
            <a:r>
              <a:rPr lang="en-US" dirty="0" err="1"/>
              <a:t>Fusce</a:t>
            </a:r>
            <a:r>
              <a:rPr lang="en-US" dirty="0"/>
              <a:t> </a:t>
            </a:r>
            <a:r>
              <a:rPr lang="en-US" dirty="0" err="1"/>
              <a:t>eu</a:t>
            </a:r>
            <a:r>
              <a:rPr lang="en-US" dirty="0"/>
              <a:t> vestibulum </a:t>
            </a:r>
            <a:r>
              <a:rPr lang="en-US" dirty="0" err="1"/>
              <a:t>risus</a:t>
            </a:r>
            <a:r>
              <a:rPr lang="en-US" dirty="0"/>
              <a:t>. </a:t>
            </a:r>
            <a:r>
              <a:rPr lang="en-US" dirty="0" err="1"/>
              <a:t>Sed</a:t>
            </a:r>
            <a:r>
              <a:rPr lang="en-US" dirty="0"/>
              <a:t> </a:t>
            </a:r>
            <a:r>
              <a:rPr lang="en-US" dirty="0" err="1"/>
              <a:t>sodales</a:t>
            </a:r>
            <a:r>
              <a:rPr lang="en-US" dirty="0"/>
              <a:t> tempus est. </a:t>
            </a:r>
            <a:r>
              <a:rPr lang="en-US" dirty="0" err="1"/>
              <a:t>Pellentesque</a:t>
            </a:r>
            <a:r>
              <a:rPr lang="en-US" dirty="0"/>
              <a:t> </a:t>
            </a:r>
            <a:r>
              <a:rPr lang="en-US" dirty="0" err="1"/>
              <a:t>habitantLorem</a:t>
            </a:r>
            <a:r>
              <a:rPr lang="en-US" dirty="0"/>
              <a:t> ipsum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a:t>
            </a:r>
            <a:r>
              <a:rPr lang="en-US" dirty="0" err="1"/>
              <a:t>Fusce</a:t>
            </a:r>
            <a:r>
              <a:rPr lang="en-US" dirty="0"/>
              <a:t> </a:t>
            </a:r>
            <a:r>
              <a:rPr lang="en-US" dirty="0" err="1"/>
              <a:t>eu</a:t>
            </a:r>
            <a:r>
              <a:rPr lang="en-US" dirty="0"/>
              <a:t> vestibulum</a:t>
            </a:r>
          </a:p>
          <a:p>
            <a:pPr lvl="0"/>
            <a:endParaRPr lang="en-US" dirty="0"/>
          </a:p>
        </p:txBody>
      </p:sp>
      <p:sp>
        <p:nvSpPr>
          <p:cNvPr id="22" name="Text Placeholder 8">
            <a:extLst>
              <a:ext uri="{FF2B5EF4-FFF2-40B4-BE49-F238E27FC236}">
                <a16:creationId xmlns:a16="http://schemas.microsoft.com/office/drawing/2014/main" id="{8ABDF5B1-2948-454B-8994-D7885ED47F82}"/>
              </a:ext>
            </a:extLst>
          </p:cNvPr>
          <p:cNvSpPr>
            <a:spLocks noGrp="1"/>
          </p:cNvSpPr>
          <p:nvPr>
            <p:ph type="body" sz="quarter" idx="43" hasCustomPrompt="1"/>
          </p:nvPr>
        </p:nvSpPr>
        <p:spPr>
          <a:xfrm>
            <a:off x="5179129" y="2831324"/>
            <a:ext cx="4415815" cy="280721"/>
          </a:xfrm>
        </p:spPr>
        <p:txBody>
          <a:bodyPr>
            <a:noAutofit/>
          </a:bodyPr>
          <a:lstStyle>
            <a:lvl1pPr marL="0" indent="0">
              <a:lnSpc>
                <a:spcPts val="1480"/>
              </a:lnSpc>
              <a:buNone/>
              <a:defRPr sz="1100" spc="100" baseline="0">
                <a:solidFill>
                  <a:srgbClr val="1F2C3C"/>
                </a:solidFill>
                <a:latin typeface="Larsseit" pitchFamily="2" charset="77"/>
              </a:defRPr>
            </a:lvl1pPr>
            <a:lvl2pPr marL="502920" indent="0">
              <a:buNone/>
              <a:defRPr sz="2200">
                <a:latin typeface="Gauthier FY" panose="02000803020000020004" pitchFamily="2" charset="77"/>
              </a:defRPr>
            </a:lvl2pPr>
            <a:lvl3pPr marL="1005840" indent="0">
              <a:buNone/>
              <a:defRPr sz="2200">
                <a:latin typeface="Gauthier FY" panose="02000803020000020004" pitchFamily="2" charset="77"/>
              </a:defRPr>
            </a:lvl3pPr>
            <a:lvl4pPr marL="1508760" indent="0">
              <a:buNone/>
              <a:defRPr sz="2200">
                <a:latin typeface="Gauthier FY" panose="02000803020000020004" pitchFamily="2" charset="77"/>
              </a:defRPr>
            </a:lvl4pPr>
            <a:lvl5pPr marL="2011680" indent="0">
              <a:buNone/>
              <a:defRPr sz="2200">
                <a:latin typeface="Gauthier FY" panose="02000803020000020004" pitchFamily="2" charset="77"/>
              </a:defRPr>
            </a:lvl5pPr>
          </a:lstStyle>
          <a:p>
            <a:pPr lvl="0"/>
            <a:r>
              <a:rPr lang="en-US" dirty="0"/>
              <a:t>PROFESSIONAL AND INDUSTRY EXPERIENCE:</a:t>
            </a:r>
          </a:p>
        </p:txBody>
      </p:sp>
      <p:sp>
        <p:nvSpPr>
          <p:cNvPr id="27" name="Text Placeholder 8">
            <a:extLst>
              <a:ext uri="{FF2B5EF4-FFF2-40B4-BE49-F238E27FC236}">
                <a16:creationId xmlns:a16="http://schemas.microsoft.com/office/drawing/2014/main" id="{F6068A83-906D-BE4E-AF59-7CB2226C6CAF}"/>
              </a:ext>
            </a:extLst>
          </p:cNvPr>
          <p:cNvSpPr>
            <a:spLocks noGrp="1"/>
          </p:cNvSpPr>
          <p:nvPr>
            <p:ph type="body" sz="quarter" idx="26" hasCustomPrompt="1"/>
          </p:nvPr>
        </p:nvSpPr>
        <p:spPr>
          <a:xfrm>
            <a:off x="5179129" y="1427633"/>
            <a:ext cx="4415815" cy="1217708"/>
          </a:xfrm>
        </p:spPr>
        <p:txBody>
          <a:bodyPr>
            <a:normAutofit/>
          </a:bodyPr>
          <a:lstStyle>
            <a:lvl1pPr marL="0" indent="0">
              <a:lnSpc>
                <a:spcPts val="1600"/>
              </a:lnSpc>
              <a:buNone/>
              <a:defRPr sz="1200">
                <a:solidFill>
                  <a:srgbClr val="1F2C3C"/>
                </a:solidFill>
                <a:latin typeface="Gauthier FY" panose="02000803020000020004" pitchFamily="2" charset="77"/>
              </a:defRPr>
            </a:lvl1pPr>
            <a:lvl2pPr marL="502920" indent="0">
              <a:buNone/>
              <a:defRPr sz="2200">
                <a:latin typeface="Gauthier FY" panose="02000803020000020004" pitchFamily="2" charset="77"/>
              </a:defRPr>
            </a:lvl2pPr>
            <a:lvl3pPr marL="1005840" indent="0">
              <a:buNone/>
              <a:defRPr sz="2200">
                <a:latin typeface="Gauthier FY" panose="02000803020000020004" pitchFamily="2" charset="77"/>
              </a:defRPr>
            </a:lvl3pPr>
            <a:lvl4pPr marL="1508760" indent="0">
              <a:buNone/>
              <a:defRPr sz="2200">
                <a:latin typeface="Gauthier FY" panose="02000803020000020004" pitchFamily="2" charset="77"/>
              </a:defRPr>
            </a:lvl4pPr>
            <a:lvl5pPr marL="2011680" indent="0">
              <a:buNone/>
              <a:defRPr sz="2200">
                <a:latin typeface="Gauthier FY" panose="02000803020000020004" pitchFamily="2" charset="77"/>
              </a:defRPr>
            </a:lvl5pPr>
          </a:lstStyle>
          <a:p>
            <a:pPr lvl="0"/>
            <a:r>
              <a:rPr lang="en-US" dirty="0"/>
              <a:t>Matt specializes in lorem ipsum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a:t>
            </a:r>
            <a:r>
              <a:rPr lang="en-US" dirty="0" err="1"/>
              <a:t>Fusce</a:t>
            </a:r>
            <a:r>
              <a:rPr lang="en-US" dirty="0"/>
              <a:t> </a:t>
            </a:r>
            <a:r>
              <a:rPr lang="en-US" dirty="0" err="1"/>
              <a:t>eu</a:t>
            </a:r>
            <a:r>
              <a:rPr lang="en-US" dirty="0"/>
              <a:t> vestibulum </a:t>
            </a:r>
            <a:r>
              <a:rPr lang="en-US" dirty="0" err="1"/>
              <a:t>risus</a:t>
            </a:r>
            <a:r>
              <a:rPr lang="en-US" dirty="0"/>
              <a:t>. </a:t>
            </a:r>
            <a:r>
              <a:rPr lang="en-US" dirty="0" err="1"/>
              <a:t>Sed</a:t>
            </a:r>
            <a:r>
              <a:rPr lang="en-US" dirty="0"/>
              <a:t> </a:t>
            </a:r>
            <a:r>
              <a:rPr lang="en-US" dirty="0" err="1"/>
              <a:t>sodales</a:t>
            </a:r>
            <a:r>
              <a:rPr lang="en-US" dirty="0"/>
              <a:t> tempus est. </a:t>
            </a:r>
            <a:r>
              <a:rPr lang="en-US" dirty="0" err="1"/>
              <a:t>Pellentesque</a:t>
            </a:r>
            <a:r>
              <a:rPr lang="en-US" dirty="0"/>
              <a:t> </a:t>
            </a:r>
            <a:r>
              <a:rPr lang="en-US" dirty="0" err="1"/>
              <a:t>habitanteu</a:t>
            </a:r>
            <a:r>
              <a:rPr lang="en-US" dirty="0"/>
              <a:t> vestibulum </a:t>
            </a:r>
            <a:r>
              <a:rPr lang="en-US" dirty="0" err="1"/>
              <a:t>risus</a:t>
            </a:r>
            <a:r>
              <a:rPr lang="en-US" dirty="0"/>
              <a:t>. </a:t>
            </a:r>
            <a:r>
              <a:rPr lang="en-US" dirty="0" err="1"/>
              <a:t>Sed</a:t>
            </a:r>
            <a:r>
              <a:rPr lang="en-US" dirty="0"/>
              <a:t> </a:t>
            </a:r>
            <a:r>
              <a:rPr lang="en-US" dirty="0" err="1"/>
              <a:t>sodales</a:t>
            </a:r>
            <a:r>
              <a:rPr lang="en-US" dirty="0"/>
              <a:t> tempus est. </a:t>
            </a:r>
            <a:r>
              <a:rPr lang="en-US" dirty="0" err="1"/>
              <a:t>Pellentesque</a:t>
            </a:r>
            <a:r>
              <a:rPr lang="en-US" dirty="0"/>
              <a:t> habitant </a:t>
            </a:r>
            <a:r>
              <a:rPr lang="en-US" dirty="0" err="1"/>
              <a:t>eu</a:t>
            </a:r>
            <a:r>
              <a:rPr lang="en-US" dirty="0"/>
              <a:t> vestibulum </a:t>
            </a:r>
            <a:r>
              <a:rPr lang="en-US" dirty="0" err="1"/>
              <a:t>risus</a:t>
            </a:r>
            <a:r>
              <a:rPr lang="en-US" dirty="0"/>
              <a:t>. </a:t>
            </a:r>
            <a:r>
              <a:rPr lang="en-US" dirty="0" err="1"/>
              <a:t>Sed</a:t>
            </a:r>
            <a:r>
              <a:rPr lang="en-US" dirty="0"/>
              <a:t> </a:t>
            </a:r>
            <a:r>
              <a:rPr lang="en-US" dirty="0" err="1"/>
              <a:t>sodales</a:t>
            </a:r>
            <a:r>
              <a:rPr lang="en-US" dirty="0"/>
              <a:t> tempus est. </a:t>
            </a:r>
            <a:r>
              <a:rPr lang="en-US" dirty="0" err="1"/>
              <a:t>Pellentesque</a:t>
            </a:r>
            <a:r>
              <a:rPr lang="en-US" dirty="0"/>
              <a:t> habitant</a:t>
            </a:r>
          </a:p>
        </p:txBody>
      </p:sp>
      <p:sp>
        <p:nvSpPr>
          <p:cNvPr id="35" name="Picture Placeholder 6">
            <a:extLst>
              <a:ext uri="{FF2B5EF4-FFF2-40B4-BE49-F238E27FC236}">
                <a16:creationId xmlns:a16="http://schemas.microsoft.com/office/drawing/2014/main" id="{067440ED-1E4F-0944-9E5F-01EBA31F7489}"/>
              </a:ext>
            </a:extLst>
          </p:cNvPr>
          <p:cNvSpPr>
            <a:spLocks noGrp="1"/>
          </p:cNvSpPr>
          <p:nvPr>
            <p:ph type="pic" sz="quarter" idx="49"/>
          </p:nvPr>
        </p:nvSpPr>
        <p:spPr>
          <a:xfrm>
            <a:off x="674334" y="1671648"/>
            <a:ext cx="1086734" cy="1096952"/>
          </a:xfrm>
        </p:spPr>
        <p:txBody>
          <a:bodyPr>
            <a:normAutofit/>
          </a:bodyPr>
          <a:lstStyle>
            <a:lvl1pPr>
              <a:defRPr sz="1000"/>
            </a:lvl1pPr>
          </a:lstStyle>
          <a:p>
            <a:endParaRPr lang="en-US" dirty="0"/>
          </a:p>
        </p:txBody>
      </p:sp>
      <p:sp>
        <p:nvSpPr>
          <p:cNvPr id="20" name="Rectangle 19">
            <a:extLst>
              <a:ext uri="{FF2B5EF4-FFF2-40B4-BE49-F238E27FC236}">
                <a16:creationId xmlns:a16="http://schemas.microsoft.com/office/drawing/2014/main" id="{0011B76B-4E72-F545-A140-239C888A68CE}"/>
              </a:ext>
            </a:extLst>
          </p:cNvPr>
          <p:cNvSpPr/>
          <p:nvPr userDrawn="1"/>
        </p:nvSpPr>
        <p:spPr>
          <a:xfrm>
            <a:off x="470747" y="1500011"/>
            <a:ext cx="45720" cy="1615431"/>
          </a:xfrm>
          <a:prstGeom prst="rect">
            <a:avLst/>
          </a:prstGeom>
          <a:solidFill>
            <a:srgbClr val="217F9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 Placeholder 8">
            <a:extLst>
              <a:ext uri="{FF2B5EF4-FFF2-40B4-BE49-F238E27FC236}">
                <a16:creationId xmlns:a16="http://schemas.microsoft.com/office/drawing/2014/main" id="{8F357CD5-BD82-E342-9291-7A6BBE8FEDA6}"/>
              </a:ext>
            </a:extLst>
          </p:cNvPr>
          <p:cNvSpPr>
            <a:spLocks noGrp="1"/>
          </p:cNvSpPr>
          <p:nvPr>
            <p:ph type="body" sz="quarter" idx="50" hasCustomPrompt="1"/>
          </p:nvPr>
        </p:nvSpPr>
        <p:spPr>
          <a:xfrm>
            <a:off x="1894383" y="1601113"/>
            <a:ext cx="2516749" cy="253243"/>
          </a:xfrm>
        </p:spPr>
        <p:txBody>
          <a:bodyPr>
            <a:noAutofit/>
          </a:bodyPr>
          <a:lstStyle>
            <a:lvl1pPr marL="0" indent="0">
              <a:lnSpc>
                <a:spcPts val="2000"/>
              </a:lnSpc>
              <a:buNone/>
              <a:defRPr sz="1400" spc="50" baseline="0">
                <a:solidFill>
                  <a:srgbClr val="217F95"/>
                </a:solidFill>
                <a:latin typeface="Larsseit" pitchFamily="2" charset="77"/>
              </a:defRPr>
            </a:lvl1pPr>
            <a:lvl2pPr marL="502920" indent="0">
              <a:buNone/>
              <a:defRPr sz="2200">
                <a:latin typeface="Gauthier FY" panose="02000803020000020004" pitchFamily="2" charset="77"/>
              </a:defRPr>
            </a:lvl2pPr>
            <a:lvl3pPr marL="1005840" indent="0">
              <a:buNone/>
              <a:defRPr sz="2200">
                <a:latin typeface="Gauthier FY" panose="02000803020000020004" pitchFamily="2" charset="77"/>
              </a:defRPr>
            </a:lvl3pPr>
            <a:lvl4pPr marL="1508760" indent="0">
              <a:buNone/>
              <a:defRPr sz="2200">
                <a:latin typeface="Gauthier FY" panose="02000803020000020004" pitchFamily="2" charset="77"/>
              </a:defRPr>
            </a:lvl4pPr>
            <a:lvl5pPr marL="2011680" indent="0">
              <a:buNone/>
              <a:defRPr sz="2200">
                <a:latin typeface="Gauthier FY" panose="02000803020000020004" pitchFamily="2" charset="77"/>
              </a:defRPr>
            </a:lvl5pPr>
          </a:lstStyle>
          <a:p>
            <a:pPr lvl="0"/>
            <a:r>
              <a:rPr lang="en-US" dirty="0"/>
              <a:t>First and Last Name</a:t>
            </a:r>
          </a:p>
        </p:txBody>
      </p:sp>
      <p:sp>
        <p:nvSpPr>
          <p:cNvPr id="29" name="Text Placeholder 8">
            <a:extLst>
              <a:ext uri="{FF2B5EF4-FFF2-40B4-BE49-F238E27FC236}">
                <a16:creationId xmlns:a16="http://schemas.microsoft.com/office/drawing/2014/main" id="{C276C2DE-8EE7-B642-A283-F903C3818F48}"/>
              </a:ext>
            </a:extLst>
          </p:cNvPr>
          <p:cNvSpPr>
            <a:spLocks noGrp="1"/>
          </p:cNvSpPr>
          <p:nvPr>
            <p:ph type="body" sz="quarter" idx="51" hasCustomPrompt="1"/>
          </p:nvPr>
        </p:nvSpPr>
        <p:spPr>
          <a:xfrm>
            <a:off x="1902851" y="1876432"/>
            <a:ext cx="2508282" cy="281221"/>
          </a:xfrm>
        </p:spPr>
        <p:txBody>
          <a:bodyPr>
            <a:noAutofit/>
          </a:bodyPr>
          <a:lstStyle>
            <a:lvl1pPr marL="0" indent="0">
              <a:lnSpc>
                <a:spcPts val="1480"/>
              </a:lnSpc>
              <a:buNone/>
              <a:defRPr sz="1100" spc="50" baseline="0">
                <a:solidFill>
                  <a:srgbClr val="1F2C3C"/>
                </a:solidFill>
                <a:latin typeface="Larsseit" pitchFamily="2" charset="77"/>
              </a:defRPr>
            </a:lvl1pPr>
            <a:lvl2pPr marL="502920" indent="0">
              <a:buNone/>
              <a:defRPr sz="2200">
                <a:latin typeface="Gauthier FY" panose="02000803020000020004" pitchFamily="2" charset="77"/>
              </a:defRPr>
            </a:lvl2pPr>
            <a:lvl3pPr marL="1005840" indent="0">
              <a:buNone/>
              <a:defRPr sz="2200">
                <a:latin typeface="Gauthier FY" panose="02000803020000020004" pitchFamily="2" charset="77"/>
              </a:defRPr>
            </a:lvl3pPr>
            <a:lvl4pPr marL="1508760" indent="0">
              <a:buNone/>
              <a:defRPr sz="2200">
                <a:latin typeface="Gauthier FY" panose="02000803020000020004" pitchFamily="2" charset="77"/>
              </a:defRPr>
            </a:lvl4pPr>
            <a:lvl5pPr marL="2011680" indent="0">
              <a:buNone/>
              <a:defRPr sz="2200">
                <a:latin typeface="Gauthier FY" panose="02000803020000020004" pitchFamily="2" charset="77"/>
              </a:defRPr>
            </a:lvl5pPr>
          </a:lstStyle>
          <a:p>
            <a:pPr lvl="0"/>
            <a:r>
              <a:rPr lang="en-US" dirty="0"/>
              <a:t>Title goes here</a:t>
            </a:r>
          </a:p>
        </p:txBody>
      </p:sp>
      <p:sp>
        <p:nvSpPr>
          <p:cNvPr id="30" name="Text Placeholder 8">
            <a:extLst>
              <a:ext uri="{FF2B5EF4-FFF2-40B4-BE49-F238E27FC236}">
                <a16:creationId xmlns:a16="http://schemas.microsoft.com/office/drawing/2014/main" id="{51BD46F1-5242-C846-B111-988EC26FA29E}"/>
              </a:ext>
            </a:extLst>
          </p:cNvPr>
          <p:cNvSpPr>
            <a:spLocks noGrp="1"/>
          </p:cNvSpPr>
          <p:nvPr>
            <p:ph type="body" sz="quarter" idx="52" hasCustomPrompt="1"/>
          </p:nvPr>
        </p:nvSpPr>
        <p:spPr>
          <a:xfrm>
            <a:off x="1911316" y="2162799"/>
            <a:ext cx="2499817" cy="822769"/>
          </a:xfrm>
        </p:spPr>
        <p:txBody>
          <a:bodyPr>
            <a:noAutofit/>
          </a:bodyPr>
          <a:lstStyle>
            <a:lvl1pPr marL="0" indent="0">
              <a:lnSpc>
                <a:spcPct val="100000"/>
              </a:lnSpc>
              <a:spcBef>
                <a:spcPts val="500"/>
              </a:spcBef>
              <a:buFont typeface="Arial" panose="020B0604020202020204" pitchFamily="34" charset="0"/>
              <a:buNone/>
              <a:defRPr sz="900" spc="50" baseline="0">
                <a:solidFill>
                  <a:srgbClr val="1F2C3C"/>
                </a:solidFill>
                <a:latin typeface="Larsseit" pitchFamily="2" charset="77"/>
              </a:defRPr>
            </a:lvl1pPr>
            <a:lvl2pPr marL="502920" indent="0">
              <a:buNone/>
              <a:defRPr sz="2200">
                <a:latin typeface="Gauthier FY" panose="02000803020000020004" pitchFamily="2" charset="77"/>
              </a:defRPr>
            </a:lvl2pPr>
            <a:lvl3pPr marL="1005840" indent="0">
              <a:buNone/>
              <a:defRPr sz="2200">
                <a:latin typeface="Gauthier FY" panose="02000803020000020004" pitchFamily="2" charset="77"/>
              </a:defRPr>
            </a:lvl3pPr>
            <a:lvl4pPr marL="1508760" indent="0">
              <a:buNone/>
              <a:defRPr sz="2200">
                <a:latin typeface="Gauthier FY" panose="02000803020000020004" pitchFamily="2" charset="77"/>
              </a:defRPr>
            </a:lvl4pPr>
            <a:lvl5pPr marL="2011680" indent="0">
              <a:buNone/>
              <a:defRPr sz="2200">
                <a:latin typeface="Gauthier FY" panose="02000803020000020004" pitchFamily="2" charset="77"/>
              </a:defRPr>
            </a:lvl5pPr>
          </a:lstStyle>
          <a:p>
            <a:pPr lvl="0"/>
            <a:r>
              <a:rPr lang="en-US" dirty="0"/>
              <a:t>Direct: (012) 345-6789</a:t>
            </a:r>
          </a:p>
          <a:p>
            <a:pPr lvl="0"/>
            <a:r>
              <a:rPr lang="en-US" dirty="0"/>
              <a:t>Cell: (012) 345-6789</a:t>
            </a:r>
          </a:p>
          <a:p>
            <a:pPr lvl="0"/>
            <a:r>
              <a:rPr lang="en-US" dirty="0"/>
              <a:t>Email: </a:t>
            </a:r>
            <a:r>
              <a:rPr lang="en-US" dirty="0" err="1"/>
              <a:t>name@Keen-Summit.com</a:t>
            </a:r>
            <a:endParaRPr lang="en-US" dirty="0"/>
          </a:p>
          <a:p>
            <a:pPr lvl="0"/>
            <a:r>
              <a:rPr lang="en-US" dirty="0"/>
              <a:t>Website: </a:t>
            </a:r>
            <a:r>
              <a:rPr lang="en-US" dirty="0" err="1"/>
              <a:t>www.Keen-Summit.com</a:t>
            </a:r>
            <a:endParaRPr lang="en-US" dirty="0"/>
          </a:p>
        </p:txBody>
      </p:sp>
      <p:sp>
        <p:nvSpPr>
          <p:cNvPr id="31" name="Rectangle 30">
            <a:extLst>
              <a:ext uri="{FF2B5EF4-FFF2-40B4-BE49-F238E27FC236}">
                <a16:creationId xmlns:a16="http://schemas.microsoft.com/office/drawing/2014/main" id="{4F1511F8-4329-2345-BCE5-E19F4F04EB76}"/>
              </a:ext>
            </a:extLst>
          </p:cNvPr>
          <p:cNvSpPr/>
          <p:nvPr userDrawn="1"/>
        </p:nvSpPr>
        <p:spPr>
          <a:xfrm rot="5400000">
            <a:off x="3909682" y="4766749"/>
            <a:ext cx="45719" cy="1329715"/>
          </a:xfrm>
          <a:prstGeom prst="rect">
            <a:avLst/>
          </a:prstGeom>
          <a:solidFill>
            <a:srgbClr val="217F9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 Placeholder 8">
            <a:extLst>
              <a:ext uri="{FF2B5EF4-FFF2-40B4-BE49-F238E27FC236}">
                <a16:creationId xmlns:a16="http://schemas.microsoft.com/office/drawing/2014/main" id="{F1E4F854-5832-0F4F-9F66-9F1197DA3B33}"/>
              </a:ext>
            </a:extLst>
          </p:cNvPr>
          <p:cNvSpPr>
            <a:spLocks noGrp="1"/>
          </p:cNvSpPr>
          <p:nvPr>
            <p:ph type="body" sz="quarter" idx="53" hasCustomPrompt="1"/>
          </p:nvPr>
        </p:nvSpPr>
        <p:spPr>
          <a:xfrm>
            <a:off x="674335" y="5771028"/>
            <a:ext cx="1086734" cy="519705"/>
          </a:xfrm>
        </p:spPr>
        <p:txBody>
          <a:bodyPr>
            <a:noAutofit/>
          </a:bodyPr>
          <a:lstStyle>
            <a:lvl1pPr marL="0" indent="0">
              <a:lnSpc>
                <a:spcPct val="100000"/>
              </a:lnSpc>
              <a:spcBef>
                <a:spcPts val="400"/>
              </a:spcBef>
              <a:buNone/>
              <a:defRPr sz="1100" spc="100" baseline="0">
                <a:solidFill>
                  <a:srgbClr val="1F2C3C"/>
                </a:solidFill>
                <a:latin typeface="Larsseit" pitchFamily="2" charset="77"/>
              </a:defRPr>
            </a:lvl1pPr>
            <a:lvl2pPr marL="502920" indent="0">
              <a:buNone/>
              <a:defRPr sz="2200">
                <a:latin typeface="Gauthier FY" panose="02000803020000020004" pitchFamily="2" charset="77"/>
              </a:defRPr>
            </a:lvl2pPr>
            <a:lvl3pPr marL="1005840" indent="0">
              <a:buNone/>
              <a:defRPr sz="2200">
                <a:latin typeface="Gauthier FY" panose="02000803020000020004" pitchFamily="2" charset="77"/>
              </a:defRPr>
            </a:lvl3pPr>
            <a:lvl4pPr marL="1508760" indent="0">
              <a:buNone/>
              <a:defRPr sz="2200">
                <a:latin typeface="Gauthier FY" panose="02000803020000020004" pitchFamily="2" charset="77"/>
              </a:defRPr>
            </a:lvl4pPr>
            <a:lvl5pPr marL="2011680" indent="0">
              <a:buNone/>
              <a:defRPr sz="2200">
                <a:latin typeface="Gauthier FY" panose="02000803020000020004" pitchFamily="2" charset="77"/>
              </a:defRPr>
            </a:lvl5pPr>
          </a:lstStyle>
          <a:p>
            <a:pPr lvl="0"/>
            <a:r>
              <a:rPr lang="en-US" dirty="0"/>
              <a:t>FINANCIAL </a:t>
            </a:r>
          </a:p>
          <a:p>
            <a:pPr lvl="0"/>
            <a:r>
              <a:rPr lang="en-US" dirty="0"/>
              <a:t>CLIENTS:</a:t>
            </a:r>
          </a:p>
        </p:txBody>
      </p:sp>
      <p:sp>
        <p:nvSpPr>
          <p:cNvPr id="36" name="Text Placeholder 8">
            <a:extLst>
              <a:ext uri="{FF2B5EF4-FFF2-40B4-BE49-F238E27FC236}">
                <a16:creationId xmlns:a16="http://schemas.microsoft.com/office/drawing/2014/main" id="{279C823D-8A4A-1A45-AD13-9883455F8ADC}"/>
              </a:ext>
            </a:extLst>
          </p:cNvPr>
          <p:cNvSpPr>
            <a:spLocks noGrp="1"/>
          </p:cNvSpPr>
          <p:nvPr>
            <p:ph type="body" sz="quarter" idx="54" hasCustomPrompt="1"/>
          </p:nvPr>
        </p:nvSpPr>
        <p:spPr>
          <a:xfrm>
            <a:off x="674335" y="6303392"/>
            <a:ext cx="1501598" cy="1314281"/>
          </a:xfrm>
        </p:spPr>
        <p:txBody>
          <a:bodyPr>
            <a:noAutofit/>
          </a:bodyPr>
          <a:lstStyle>
            <a:lvl1pPr marL="171450" indent="-171450">
              <a:lnSpc>
                <a:spcPct val="100000"/>
              </a:lnSpc>
              <a:spcBef>
                <a:spcPts val="400"/>
              </a:spcBef>
              <a:buFont typeface="Arial" panose="020B0604020202020204" pitchFamily="34" charset="0"/>
              <a:buChar char="•"/>
              <a:defRPr sz="900" spc="50" baseline="0">
                <a:solidFill>
                  <a:srgbClr val="1F2C3C"/>
                </a:solidFill>
                <a:latin typeface="Larsseit" pitchFamily="2" charset="77"/>
              </a:defRPr>
            </a:lvl1pPr>
            <a:lvl2pPr marL="502920" indent="0">
              <a:buNone/>
              <a:defRPr sz="2200">
                <a:latin typeface="Gauthier FY" panose="02000803020000020004" pitchFamily="2" charset="77"/>
              </a:defRPr>
            </a:lvl2pPr>
            <a:lvl3pPr marL="1005840" indent="0">
              <a:buNone/>
              <a:defRPr sz="2200">
                <a:latin typeface="Gauthier FY" panose="02000803020000020004" pitchFamily="2" charset="77"/>
              </a:defRPr>
            </a:lvl3pPr>
            <a:lvl4pPr marL="1508760" indent="0">
              <a:buNone/>
              <a:defRPr sz="2200">
                <a:latin typeface="Gauthier FY" panose="02000803020000020004" pitchFamily="2" charset="77"/>
              </a:defRPr>
            </a:lvl4pPr>
            <a:lvl5pPr marL="2011680" indent="0">
              <a:buNone/>
              <a:defRPr sz="2200">
                <a:latin typeface="Gauthier FY" panose="02000803020000020004" pitchFamily="2" charset="77"/>
              </a:defRPr>
            </a:lvl5pPr>
          </a:lstStyle>
          <a:p>
            <a:pPr lvl="0"/>
            <a:r>
              <a:rPr lang="en-US" dirty="0"/>
              <a:t>Lorem ipsum dolor </a:t>
            </a:r>
          </a:p>
          <a:p>
            <a:pPr lvl="0"/>
            <a:r>
              <a:rPr lang="en-US" dirty="0"/>
              <a:t>Lorem ipsum dolor </a:t>
            </a:r>
          </a:p>
          <a:p>
            <a:pPr lvl="0"/>
            <a:r>
              <a:rPr lang="en-US" dirty="0"/>
              <a:t>Lorem ipsum dolor </a:t>
            </a:r>
          </a:p>
          <a:p>
            <a:pPr lvl="0"/>
            <a:r>
              <a:rPr lang="en-US" dirty="0"/>
              <a:t>Lorem ipsum dolor </a:t>
            </a:r>
          </a:p>
          <a:p>
            <a:pPr lvl="0"/>
            <a:r>
              <a:rPr lang="en-US" dirty="0"/>
              <a:t>Lorem ipsum dolor </a:t>
            </a:r>
          </a:p>
          <a:p>
            <a:pPr lvl="0"/>
            <a:r>
              <a:rPr lang="en-US" dirty="0"/>
              <a:t>Lorem ipsum dolor </a:t>
            </a:r>
          </a:p>
        </p:txBody>
      </p:sp>
      <p:sp>
        <p:nvSpPr>
          <p:cNvPr id="37" name="Text Placeholder 8">
            <a:extLst>
              <a:ext uri="{FF2B5EF4-FFF2-40B4-BE49-F238E27FC236}">
                <a16:creationId xmlns:a16="http://schemas.microsoft.com/office/drawing/2014/main" id="{FA95F12A-1234-514B-9AC2-108C5118127B}"/>
              </a:ext>
            </a:extLst>
          </p:cNvPr>
          <p:cNvSpPr>
            <a:spLocks noGrp="1"/>
          </p:cNvSpPr>
          <p:nvPr>
            <p:ph type="body" sz="quarter" idx="55" hasCustomPrompt="1"/>
          </p:nvPr>
        </p:nvSpPr>
        <p:spPr>
          <a:xfrm>
            <a:off x="2175932" y="5764370"/>
            <a:ext cx="1225519" cy="519705"/>
          </a:xfrm>
        </p:spPr>
        <p:txBody>
          <a:bodyPr>
            <a:noAutofit/>
          </a:bodyPr>
          <a:lstStyle>
            <a:lvl1pPr marL="0" indent="0">
              <a:lnSpc>
                <a:spcPct val="100000"/>
              </a:lnSpc>
              <a:spcBef>
                <a:spcPts val="400"/>
              </a:spcBef>
              <a:buNone/>
              <a:defRPr sz="1100" spc="100" baseline="0">
                <a:solidFill>
                  <a:srgbClr val="1F2C3C"/>
                </a:solidFill>
                <a:latin typeface="Larsseit" pitchFamily="2" charset="77"/>
              </a:defRPr>
            </a:lvl1pPr>
            <a:lvl2pPr marL="502920" indent="0">
              <a:buNone/>
              <a:defRPr sz="2200">
                <a:latin typeface="Gauthier FY" panose="02000803020000020004" pitchFamily="2" charset="77"/>
              </a:defRPr>
            </a:lvl2pPr>
            <a:lvl3pPr marL="1005840" indent="0">
              <a:buNone/>
              <a:defRPr sz="2200">
                <a:latin typeface="Gauthier FY" panose="02000803020000020004" pitchFamily="2" charset="77"/>
              </a:defRPr>
            </a:lvl3pPr>
            <a:lvl4pPr marL="1508760" indent="0">
              <a:buNone/>
              <a:defRPr sz="2200">
                <a:latin typeface="Gauthier FY" panose="02000803020000020004" pitchFamily="2" charset="77"/>
              </a:defRPr>
            </a:lvl4pPr>
            <a:lvl5pPr marL="2011680" indent="0">
              <a:buNone/>
              <a:defRPr sz="2200">
                <a:latin typeface="Gauthier FY" panose="02000803020000020004" pitchFamily="2" charset="77"/>
              </a:defRPr>
            </a:lvl5pPr>
          </a:lstStyle>
          <a:p>
            <a:pPr lvl="0"/>
            <a:r>
              <a:rPr lang="en-US" dirty="0"/>
              <a:t>CORPORATE CLIENTS:</a:t>
            </a:r>
          </a:p>
        </p:txBody>
      </p:sp>
      <p:sp>
        <p:nvSpPr>
          <p:cNvPr id="39" name="Text Placeholder 8">
            <a:extLst>
              <a:ext uri="{FF2B5EF4-FFF2-40B4-BE49-F238E27FC236}">
                <a16:creationId xmlns:a16="http://schemas.microsoft.com/office/drawing/2014/main" id="{E2863DD5-B186-684B-A55F-02B3913EF160}"/>
              </a:ext>
            </a:extLst>
          </p:cNvPr>
          <p:cNvSpPr>
            <a:spLocks noGrp="1"/>
          </p:cNvSpPr>
          <p:nvPr>
            <p:ph type="body" sz="quarter" idx="56" hasCustomPrompt="1"/>
          </p:nvPr>
        </p:nvSpPr>
        <p:spPr>
          <a:xfrm>
            <a:off x="2175933" y="6296734"/>
            <a:ext cx="1501598" cy="1314281"/>
          </a:xfrm>
        </p:spPr>
        <p:txBody>
          <a:bodyPr>
            <a:noAutofit/>
          </a:bodyPr>
          <a:lstStyle>
            <a:lvl1pPr marL="171450" marR="0" indent="-171450" algn="l" defTabSz="1005840" rtl="0" eaLnBrk="1" fontAlgn="auto" latinLnBrk="0" hangingPunct="1">
              <a:lnSpc>
                <a:spcPct val="100000"/>
              </a:lnSpc>
              <a:spcBef>
                <a:spcPts val="400"/>
              </a:spcBef>
              <a:spcAft>
                <a:spcPts val="0"/>
              </a:spcAft>
              <a:buClrTx/>
              <a:buSzTx/>
              <a:buFont typeface="Arial" panose="020B0604020202020204" pitchFamily="34" charset="0"/>
              <a:buChar char="•"/>
              <a:tabLst/>
              <a:defRPr sz="900" spc="50" baseline="0">
                <a:solidFill>
                  <a:srgbClr val="1F2C3C"/>
                </a:solidFill>
                <a:latin typeface="Larsseit" pitchFamily="2" charset="77"/>
              </a:defRPr>
            </a:lvl1pPr>
            <a:lvl2pPr marL="502920" indent="0">
              <a:buNone/>
              <a:defRPr sz="2200">
                <a:latin typeface="Gauthier FY" panose="02000803020000020004" pitchFamily="2" charset="77"/>
              </a:defRPr>
            </a:lvl2pPr>
            <a:lvl3pPr marL="1005840" indent="0">
              <a:buNone/>
              <a:defRPr sz="2200">
                <a:latin typeface="Gauthier FY" panose="02000803020000020004" pitchFamily="2" charset="77"/>
              </a:defRPr>
            </a:lvl3pPr>
            <a:lvl4pPr marL="1508760" indent="0">
              <a:buNone/>
              <a:defRPr sz="2200">
                <a:latin typeface="Gauthier FY" panose="02000803020000020004" pitchFamily="2" charset="77"/>
              </a:defRPr>
            </a:lvl4pPr>
            <a:lvl5pPr marL="2011680" indent="0">
              <a:buNone/>
              <a:defRPr sz="2200">
                <a:latin typeface="Gauthier FY" panose="02000803020000020004" pitchFamily="2" charset="77"/>
              </a:defRPr>
            </a:lvl5pPr>
          </a:lstStyle>
          <a:p>
            <a:pPr lvl="0"/>
            <a:r>
              <a:rPr lang="en-US" dirty="0"/>
              <a:t>Lorem ipsum dolor </a:t>
            </a:r>
          </a:p>
          <a:p>
            <a:pPr lvl="0"/>
            <a:r>
              <a:rPr lang="en-US" dirty="0"/>
              <a:t>Lorem ipsum dolor </a:t>
            </a:r>
          </a:p>
          <a:p>
            <a:pPr lvl="0"/>
            <a:r>
              <a:rPr lang="en-US" dirty="0"/>
              <a:t>Lorem ipsum dolor </a:t>
            </a:r>
          </a:p>
          <a:p>
            <a:pPr marL="171450" marR="0" lvl="0" indent="-171450" algn="l" defTabSz="1005840" rtl="0" eaLnBrk="1" fontAlgn="auto" latinLnBrk="0" hangingPunct="1">
              <a:lnSpc>
                <a:spcPct val="100000"/>
              </a:lnSpc>
              <a:spcBef>
                <a:spcPts val="400"/>
              </a:spcBef>
              <a:spcAft>
                <a:spcPts val="0"/>
              </a:spcAft>
              <a:buClrTx/>
              <a:buSzTx/>
              <a:buFont typeface="Arial" panose="020B0604020202020204" pitchFamily="34" charset="0"/>
              <a:buChar char="•"/>
              <a:tabLst/>
              <a:defRPr/>
            </a:pPr>
            <a:r>
              <a:rPr lang="en-US" dirty="0"/>
              <a:t>Lorem ipsum dolor </a:t>
            </a:r>
          </a:p>
          <a:p>
            <a:pPr marL="171450" marR="0" lvl="0" indent="-171450" algn="l" defTabSz="1005840" rtl="0" eaLnBrk="1" fontAlgn="auto" latinLnBrk="0" hangingPunct="1">
              <a:lnSpc>
                <a:spcPct val="100000"/>
              </a:lnSpc>
              <a:spcBef>
                <a:spcPts val="400"/>
              </a:spcBef>
              <a:spcAft>
                <a:spcPts val="0"/>
              </a:spcAft>
              <a:buClrTx/>
              <a:buSzTx/>
              <a:buFont typeface="Arial" panose="020B0604020202020204" pitchFamily="34" charset="0"/>
              <a:buChar char="•"/>
              <a:tabLst/>
              <a:defRPr/>
            </a:pPr>
            <a:r>
              <a:rPr lang="en-US" dirty="0"/>
              <a:t>Lorem ipsum dolor </a:t>
            </a:r>
          </a:p>
          <a:p>
            <a:pPr marL="171450" marR="0" lvl="0" indent="-171450" algn="l" defTabSz="1005840" rtl="0" eaLnBrk="1" fontAlgn="auto" latinLnBrk="0" hangingPunct="1">
              <a:lnSpc>
                <a:spcPct val="100000"/>
              </a:lnSpc>
              <a:spcBef>
                <a:spcPts val="400"/>
              </a:spcBef>
              <a:spcAft>
                <a:spcPts val="0"/>
              </a:spcAft>
              <a:buClrTx/>
              <a:buSzTx/>
              <a:buFont typeface="Arial" panose="020B0604020202020204" pitchFamily="34" charset="0"/>
              <a:buChar char="•"/>
              <a:tabLst/>
              <a:defRPr/>
            </a:pPr>
            <a:r>
              <a:rPr lang="en-US" dirty="0"/>
              <a:t>Lorem ipsum dolor </a:t>
            </a:r>
          </a:p>
          <a:p>
            <a:pPr lvl="0"/>
            <a:endParaRPr lang="en-US" dirty="0"/>
          </a:p>
        </p:txBody>
      </p:sp>
      <p:sp>
        <p:nvSpPr>
          <p:cNvPr id="40" name="Text Placeholder 8">
            <a:extLst>
              <a:ext uri="{FF2B5EF4-FFF2-40B4-BE49-F238E27FC236}">
                <a16:creationId xmlns:a16="http://schemas.microsoft.com/office/drawing/2014/main" id="{6D4E4F63-917C-0D4C-B791-45D45E102DBB}"/>
              </a:ext>
            </a:extLst>
          </p:cNvPr>
          <p:cNvSpPr>
            <a:spLocks noGrp="1"/>
          </p:cNvSpPr>
          <p:nvPr>
            <p:ph type="body" sz="quarter" idx="57" hasCustomPrompt="1"/>
          </p:nvPr>
        </p:nvSpPr>
        <p:spPr>
          <a:xfrm>
            <a:off x="3677531" y="5764370"/>
            <a:ext cx="1086734" cy="519705"/>
          </a:xfrm>
        </p:spPr>
        <p:txBody>
          <a:bodyPr>
            <a:noAutofit/>
          </a:bodyPr>
          <a:lstStyle>
            <a:lvl1pPr marL="0" indent="0">
              <a:lnSpc>
                <a:spcPct val="100000"/>
              </a:lnSpc>
              <a:spcBef>
                <a:spcPts val="400"/>
              </a:spcBef>
              <a:buNone/>
              <a:defRPr sz="1100" spc="100" baseline="0">
                <a:solidFill>
                  <a:srgbClr val="1F2C3C"/>
                </a:solidFill>
                <a:latin typeface="Larsseit" pitchFamily="2" charset="77"/>
              </a:defRPr>
            </a:lvl1pPr>
            <a:lvl2pPr marL="502920" indent="0">
              <a:buNone/>
              <a:defRPr sz="2200">
                <a:latin typeface="Gauthier FY" panose="02000803020000020004" pitchFamily="2" charset="77"/>
              </a:defRPr>
            </a:lvl2pPr>
            <a:lvl3pPr marL="1005840" indent="0">
              <a:buNone/>
              <a:defRPr sz="2200">
                <a:latin typeface="Gauthier FY" panose="02000803020000020004" pitchFamily="2" charset="77"/>
              </a:defRPr>
            </a:lvl3pPr>
            <a:lvl4pPr marL="1508760" indent="0">
              <a:buNone/>
              <a:defRPr sz="2200">
                <a:latin typeface="Gauthier FY" panose="02000803020000020004" pitchFamily="2" charset="77"/>
              </a:defRPr>
            </a:lvl4pPr>
            <a:lvl5pPr marL="2011680" indent="0">
              <a:buNone/>
              <a:defRPr sz="2200">
                <a:latin typeface="Gauthier FY" panose="02000803020000020004" pitchFamily="2" charset="77"/>
              </a:defRPr>
            </a:lvl5pPr>
          </a:lstStyle>
          <a:p>
            <a:pPr lvl="0"/>
            <a:r>
              <a:rPr lang="en-US" dirty="0"/>
              <a:t>RETAIL</a:t>
            </a:r>
          </a:p>
          <a:p>
            <a:pPr lvl="0"/>
            <a:r>
              <a:rPr lang="en-US" dirty="0"/>
              <a:t>CLIENTS:</a:t>
            </a:r>
          </a:p>
        </p:txBody>
      </p:sp>
      <p:sp>
        <p:nvSpPr>
          <p:cNvPr id="42" name="Text Placeholder 8">
            <a:extLst>
              <a:ext uri="{FF2B5EF4-FFF2-40B4-BE49-F238E27FC236}">
                <a16:creationId xmlns:a16="http://schemas.microsoft.com/office/drawing/2014/main" id="{154C7195-ABBF-6042-B790-7CADAE5597D0}"/>
              </a:ext>
            </a:extLst>
          </p:cNvPr>
          <p:cNvSpPr>
            <a:spLocks noGrp="1"/>
          </p:cNvSpPr>
          <p:nvPr>
            <p:ph type="body" sz="quarter" idx="58" hasCustomPrompt="1"/>
          </p:nvPr>
        </p:nvSpPr>
        <p:spPr>
          <a:xfrm>
            <a:off x="3677531" y="6296734"/>
            <a:ext cx="1501598" cy="1314281"/>
          </a:xfrm>
        </p:spPr>
        <p:txBody>
          <a:bodyPr>
            <a:noAutofit/>
          </a:bodyPr>
          <a:lstStyle>
            <a:lvl1pPr marL="171450" marR="0" indent="-171450" algn="l" defTabSz="1005840" rtl="0" eaLnBrk="1" fontAlgn="auto" latinLnBrk="0" hangingPunct="1">
              <a:lnSpc>
                <a:spcPct val="100000"/>
              </a:lnSpc>
              <a:spcBef>
                <a:spcPts val="400"/>
              </a:spcBef>
              <a:spcAft>
                <a:spcPts val="0"/>
              </a:spcAft>
              <a:buClrTx/>
              <a:buSzTx/>
              <a:buFont typeface="Arial" panose="020B0604020202020204" pitchFamily="34" charset="0"/>
              <a:buChar char="•"/>
              <a:tabLst/>
              <a:defRPr sz="900" spc="50" baseline="0">
                <a:solidFill>
                  <a:srgbClr val="1F2C3C"/>
                </a:solidFill>
                <a:latin typeface="Larsseit" pitchFamily="2" charset="77"/>
              </a:defRPr>
            </a:lvl1pPr>
            <a:lvl2pPr marL="502920" indent="0">
              <a:buNone/>
              <a:defRPr sz="2200">
                <a:latin typeface="Gauthier FY" panose="02000803020000020004" pitchFamily="2" charset="77"/>
              </a:defRPr>
            </a:lvl2pPr>
            <a:lvl3pPr marL="1005840" indent="0">
              <a:buNone/>
              <a:defRPr sz="2200">
                <a:latin typeface="Gauthier FY" panose="02000803020000020004" pitchFamily="2" charset="77"/>
              </a:defRPr>
            </a:lvl3pPr>
            <a:lvl4pPr marL="1508760" indent="0">
              <a:buNone/>
              <a:defRPr sz="2200">
                <a:latin typeface="Gauthier FY" panose="02000803020000020004" pitchFamily="2" charset="77"/>
              </a:defRPr>
            </a:lvl4pPr>
            <a:lvl5pPr marL="2011680" indent="0">
              <a:buNone/>
              <a:defRPr sz="2200">
                <a:latin typeface="Gauthier FY" panose="02000803020000020004" pitchFamily="2" charset="77"/>
              </a:defRPr>
            </a:lvl5pPr>
          </a:lstStyle>
          <a:p>
            <a:pPr marL="171450" marR="0" lvl="0" indent="-171450" algn="l" defTabSz="1005840" rtl="0" eaLnBrk="1" fontAlgn="auto" latinLnBrk="0" hangingPunct="1">
              <a:lnSpc>
                <a:spcPct val="100000"/>
              </a:lnSpc>
              <a:spcBef>
                <a:spcPts val="400"/>
              </a:spcBef>
              <a:spcAft>
                <a:spcPts val="0"/>
              </a:spcAft>
              <a:buClrTx/>
              <a:buSzTx/>
              <a:buFont typeface="Arial" panose="020B0604020202020204" pitchFamily="34" charset="0"/>
              <a:buChar char="•"/>
              <a:tabLst/>
              <a:defRPr/>
            </a:pPr>
            <a:r>
              <a:rPr lang="en-US" dirty="0"/>
              <a:t>Lorem ipsum dolor</a:t>
            </a:r>
          </a:p>
          <a:p>
            <a:pPr marL="171450" marR="0" lvl="0" indent="-171450" algn="l" defTabSz="1005840" rtl="0" eaLnBrk="1" fontAlgn="auto" latinLnBrk="0" hangingPunct="1">
              <a:lnSpc>
                <a:spcPct val="100000"/>
              </a:lnSpc>
              <a:spcBef>
                <a:spcPts val="400"/>
              </a:spcBef>
              <a:spcAft>
                <a:spcPts val="0"/>
              </a:spcAft>
              <a:buClrTx/>
              <a:buSzTx/>
              <a:buFont typeface="Arial" panose="020B0604020202020204" pitchFamily="34" charset="0"/>
              <a:buChar char="•"/>
              <a:tabLst/>
              <a:defRPr/>
            </a:pPr>
            <a:r>
              <a:rPr lang="en-US" dirty="0"/>
              <a:t>Lorem ipsum dolor </a:t>
            </a:r>
          </a:p>
          <a:p>
            <a:pPr marL="171450" marR="0" lvl="0" indent="-171450" algn="l" defTabSz="1005840" rtl="0" eaLnBrk="1" fontAlgn="auto" latinLnBrk="0" hangingPunct="1">
              <a:lnSpc>
                <a:spcPct val="100000"/>
              </a:lnSpc>
              <a:spcBef>
                <a:spcPts val="400"/>
              </a:spcBef>
              <a:spcAft>
                <a:spcPts val="0"/>
              </a:spcAft>
              <a:buClrTx/>
              <a:buSzTx/>
              <a:buFont typeface="Arial" panose="020B0604020202020204" pitchFamily="34" charset="0"/>
              <a:buChar char="•"/>
              <a:tabLst/>
              <a:defRPr/>
            </a:pPr>
            <a:r>
              <a:rPr lang="en-US" dirty="0"/>
              <a:t>Lorem ipsum dolor </a:t>
            </a:r>
          </a:p>
          <a:p>
            <a:pPr marL="171450" marR="0" lvl="0" indent="-171450" algn="l" defTabSz="1005840" rtl="0" eaLnBrk="1" fontAlgn="auto" latinLnBrk="0" hangingPunct="1">
              <a:lnSpc>
                <a:spcPct val="100000"/>
              </a:lnSpc>
              <a:spcBef>
                <a:spcPts val="400"/>
              </a:spcBef>
              <a:spcAft>
                <a:spcPts val="0"/>
              </a:spcAft>
              <a:buClrTx/>
              <a:buSzTx/>
              <a:buFont typeface="Arial" panose="020B0604020202020204" pitchFamily="34" charset="0"/>
              <a:buChar char="•"/>
              <a:tabLst/>
              <a:defRPr/>
            </a:pPr>
            <a:r>
              <a:rPr lang="en-US" dirty="0"/>
              <a:t>Lorem ipsum dolor </a:t>
            </a:r>
          </a:p>
          <a:p>
            <a:pPr marL="171450" marR="0" lvl="0" indent="-171450" algn="l" defTabSz="1005840" rtl="0" eaLnBrk="1" fontAlgn="auto" latinLnBrk="0" hangingPunct="1">
              <a:lnSpc>
                <a:spcPct val="100000"/>
              </a:lnSpc>
              <a:spcBef>
                <a:spcPts val="400"/>
              </a:spcBef>
              <a:spcAft>
                <a:spcPts val="0"/>
              </a:spcAft>
              <a:buClrTx/>
              <a:buSzTx/>
              <a:buFont typeface="Arial" panose="020B0604020202020204" pitchFamily="34" charset="0"/>
              <a:buChar char="•"/>
              <a:tabLst/>
              <a:defRPr/>
            </a:pPr>
            <a:r>
              <a:rPr lang="en-US" dirty="0"/>
              <a:t>Lorem ipsum dolor </a:t>
            </a:r>
          </a:p>
          <a:p>
            <a:pPr lvl="0"/>
            <a:endParaRPr lang="en-US" dirty="0"/>
          </a:p>
        </p:txBody>
      </p:sp>
    </p:spTree>
    <p:extLst>
      <p:ext uri="{BB962C8B-B14F-4D97-AF65-F5344CB8AC3E}">
        <p14:creationId xmlns:p14="http://schemas.microsoft.com/office/powerpoint/2010/main" val="330081126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754380" y="2365241"/>
            <a:ext cx="8549640" cy="996463"/>
          </a:xfrm>
        </p:spPr>
        <p:txBody>
          <a:bodyPr anchor="t">
            <a:normAutofit/>
          </a:bodyPr>
          <a:lstStyle>
            <a:lvl1pPr algn="ctr">
              <a:lnSpc>
                <a:spcPct val="100000"/>
              </a:lnSpc>
              <a:defRPr sz="2800" b="1">
                <a:solidFill>
                  <a:schemeClr val="bg1"/>
                </a:solidFill>
                <a:latin typeface="Gauthier FY" panose="02000803020000020004" pitchFamily="2" charset="77"/>
              </a:defRPr>
            </a:lvl1pPr>
          </a:lstStyle>
          <a:p>
            <a:r>
              <a:rPr lang="en-US" dirty="0"/>
              <a:t>Title goes here here and here</a:t>
            </a:r>
            <a:br>
              <a:rPr lang="en-US" dirty="0"/>
            </a:br>
            <a:r>
              <a:rPr lang="en-US" dirty="0"/>
              <a:t>a second line goes here</a:t>
            </a:r>
          </a:p>
        </p:txBody>
      </p:sp>
      <p:sp>
        <p:nvSpPr>
          <p:cNvPr id="3" name="Subtitle 2"/>
          <p:cNvSpPr>
            <a:spLocks noGrp="1"/>
          </p:cNvSpPr>
          <p:nvPr>
            <p:ph type="subTitle" idx="1" hasCustomPrompt="1"/>
          </p:nvPr>
        </p:nvSpPr>
        <p:spPr>
          <a:xfrm>
            <a:off x="1257300" y="3607887"/>
            <a:ext cx="7543800" cy="410309"/>
          </a:xfrm>
        </p:spPr>
        <p:txBody>
          <a:bodyPr>
            <a:normAutofit/>
          </a:bodyPr>
          <a:lstStyle>
            <a:lvl1pPr marL="0" indent="0" algn="ctr">
              <a:buNone/>
              <a:defRPr sz="1100" spc="100" baseline="0">
                <a:solidFill>
                  <a:schemeClr val="bg1"/>
                </a:solidFill>
                <a:latin typeface="Larsseit" pitchFamily="2" charset="77"/>
              </a:defRPr>
            </a:lvl1pPr>
            <a:lvl2pPr marL="502920" indent="0" algn="ctr">
              <a:buNone/>
              <a:defRPr sz="2200"/>
            </a:lvl2pPr>
            <a:lvl3pPr marL="1005840" indent="0" algn="ctr">
              <a:buNone/>
              <a:defRPr sz="1980"/>
            </a:lvl3pPr>
            <a:lvl4pPr marL="1508760" indent="0" algn="ctr">
              <a:buNone/>
              <a:defRPr sz="1760"/>
            </a:lvl4pPr>
            <a:lvl5pPr marL="2011680" indent="0" algn="ctr">
              <a:buNone/>
              <a:defRPr sz="1760"/>
            </a:lvl5pPr>
            <a:lvl6pPr marL="2514600" indent="0" algn="ctr">
              <a:buNone/>
              <a:defRPr sz="1760"/>
            </a:lvl6pPr>
            <a:lvl7pPr marL="3017520" indent="0" algn="ctr">
              <a:buNone/>
              <a:defRPr sz="1760"/>
            </a:lvl7pPr>
            <a:lvl8pPr marL="3520440" indent="0" algn="ctr">
              <a:buNone/>
              <a:defRPr sz="1760"/>
            </a:lvl8pPr>
            <a:lvl9pPr marL="4023360" indent="0" algn="ctr">
              <a:buNone/>
              <a:defRPr sz="1760"/>
            </a:lvl9pPr>
          </a:lstStyle>
          <a:p>
            <a:r>
              <a:rPr lang="en-US" dirty="0"/>
              <a:t>WEDNESDAY MAY 29TH 2019</a:t>
            </a:r>
          </a:p>
        </p:txBody>
      </p:sp>
    </p:spTree>
    <p:extLst>
      <p:ext uri="{BB962C8B-B14F-4D97-AF65-F5344CB8AC3E}">
        <p14:creationId xmlns:p14="http://schemas.microsoft.com/office/powerpoint/2010/main" val="120170969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able of Contents">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1453514" y="624824"/>
            <a:ext cx="7186393" cy="617821"/>
          </a:xfrm>
        </p:spPr>
        <p:txBody>
          <a:bodyPr anchor="t">
            <a:normAutofit/>
          </a:bodyPr>
          <a:lstStyle>
            <a:lvl1pPr algn="ctr">
              <a:defRPr sz="2800" b="0">
                <a:solidFill>
                  <a:srgbClr val="1F2C3C"/>
                </a:solidFill>
                <a:latin typeface="Gauthier FY" panose="02000803020000020004" pitchFamily="2" charset="77"/>
              </a:defRPr>
            </a:lvl1pPr>
          </a:lstStyle>
          <a:p>
            <a:r>
              <a:rPr lang="en-US" dirty="0"/>
              <a:t>Title goes here here and here</a:t>
            </a:r>
          </a:p>
        </p:txBody>
      </p:sp>
      <p:sp>
        <p:nvSpPr>
          <p:cNvPr id="6" name="Slide Number Placeholder 5"/>
          <p:cNvSpPr>
            <a:spLocks noGrp="1"/>
          </p:cNvSpPr>
          <p:nvPr>
            <p:ph type="sldNum" sz="quarter" idx="12"/>
          </p:nvPr>
        </p:nvSpPr>
        <p:spPr>
          <a:xfrm>
            <a:off x="7448479" y="7203865"/>
            <a:ext cx="2263140" cy="413808"/>
          </a:xfrm>
        </p:spPr>
        <p:txBody>
          <a:bodyPr/>
          <a:lstStyle>
            <a:lvl1pPr>
              <a:defRPr sz="1100">
                <a:solidFill>
                  <a:srgbClr val="1F2C3C"/>
                </a:solidFill>
                <a:latin typeface="Larsseit" pitchFamily="2" charset="77"/>
              </a:defRPr>
            </a:lvl1pPr>
          </a:lstStyle>
          <a:p>
            <a:fld id="{E8CDAC9B-7A54-3642-B37C-5B25C62E3F33}" type="slidenum">
              <a:rPr lang="en-US" smtClean="0"/>
              <a:pPr/>
              <a:t>‹#›</a:t>
            </a:fld>
            <a:endParaRPr lang="en-US" dirty="0"/>
          </a:p>
        </p:txBody>
      </p:sp>
      <p:sp>
        <p:nvSpPr>
          <p:cNvPr id="9" name="Text Placeholder 8">
            <a:extLst>
              <a:ext uri="{FF2B5EF4-FFF2-40B4-BE49-F238E27FC236}">
                <a16:creationId xmlns:a16="http://schemas.microsoft.com/office/drawing/2014/main" id="{56A85D11-DC72-1E45-BE41-017990ACD390}"/>
              </a:ext>
            </a:extLst>
          </p:cNvPr>
          <p:cNvSpPr>
            <a:spLocks noGrp="1"/>
          </p:cNvSpPr>
          <p:nvPr>
            <p:ph type="body" sz="quarter" idx="14" hasCustomPrompt="1"/>
          </p:nvPr>
        </p:nvSpPr>
        <p:spPr>
          <a:xfrm>
            <a:off x="1077913" y="1501068"/>
            <a:ext cx="3903662" cy="418043"/>
          </a:xfrm>
        </p:spPr>
        <p:txBody>
          <a:bodyPr/>
          <a:lstStyle>
            <a:lvl1pPr marL="0" indent="0">
              <a:buNone/>
              <a:defRPr sz="2200">
                <a:solidFill>
                  <a:srgbClr val="1F2C3C"/>
                </a:solidFill>
                <a:latin typeface="Gauthier FY" panose="02000803020000020004" pitchFamily="2" charset="77"/>
              </a:defRPr>
            </a:lvl1pPr>
            <a:lvl2pPr marL="502920" indent="0">
              <a:buNone/>
              <a:defRPr sz="2200">
                <a:latin typeface="Gauthier FY" panose="02000803020000020004" pitchFamily="2" charset="77"/>
              </a:defRPr>
            </a:lvl2pPr>
            <a:lvl3pPr marL="1005840" indent="0">
              <a:buNone/>
              <a:defRPr sz="2200">
                <a:latin typeface="Gauthier FY" panose="02000803020000020004" pitchFamily="2" charset="77"/>
              </a:defRPr>
            </a:lvl3pPr>
            <a:lvl4pPr marL="1508760" indent="0">
              <a:buNone/>
              <a:defRPr sz="2200">
                <a:latin typeface="Gauthier FY" panose="02000803020000020004" pitchFamily="2" charset="77"/>
              </a:defRPr>
            </a:lvl4pPr>
            <a:lvl5pPr marL="2011680" indent="0">
              <a:buNone/>
              <a:defRPr sz="2200">
                <a:latin typeface="Gauthier FY" panose="02000803020000020004" pitchFamily="2" charset="77"/>
              </a:defRPr>
            </a:lvl5pPr>
          </a:lstStyle>
          <a:p>
            <a:pPr lvl="0"/>
            <a:r>
              <a:rPr lang="en-US" dirty="0"/>
              <a:t>Subtitle goes here and here</a:t>
            </a:r>
          </a:p>
        </p:txBody>
      </p:sp>
      <p:sp>
        <p:nvSpPr>
          <p:cNvPr id="11" name="Text Placeholder 8">
            <a:extLst>
              <a:ext uri="{FF2B5EF4-FFF2-40B4-BE49-F238E27FC236}">
                <a16:creationId xmlns:a16="http://schemas.microsoft.com/office/drawing/2014/main" id="{2372A732-77DB-9646-B7BA-7676BEB2B177}"/>
              </a:ext>
            </a:extLst>
          </p:cNvPr>
          <p:cNvSpPr>
            <a:spLocks noGrp="1"/>
          </p:cNvSpPr>
          <p:nvPr>
            <p:ph type="body" sz="quarter" idx="15" hasCustomPrompt="1"/>
          </p:nvPr>
        </p:nvSpPr>
        <p:spPr>
          <a:xfrm>
            <a:off x="1077913" y="1919111"/>
            <a:ext cx="3903662" cy="666045"/>
          </a:xfrm>
        </p:spPr>
        <p:txBody>
          <a:bodyPr>
            <a:noAutofit/>
          </a:bodyPr>
          <a:lstStyle>
            <a:lvl1pPr marL="0" indent="0">
              <a:lnSpc>
                <a:spcPts val="1480"/>
              </a:lnSpc>
              <a:buNone/>
              <a:defRPr sz="1200">
                <a:solidFill>
                  <a:srgbClr val="1F2C3C"/>
                </a:solidFill>
                <a:latin typeface="Gauthier FY" panose="02000803020000020004" pitchFamily="2" charset="77"/>
              </a:defRPr>
            </a:lvl1pPr>
            <a:lvl2pPr marL="502920" indent="0">
              <a:buNone/>
              <a:defRPr sz="2200">
                <a:latin typeface="Gauthier FY" panose="02000803020000020004" pitchFamily="2" charset="77"/>
              </a:defRPr>
            </a:lvl2pPr>
            <a:lvl3pPr marL="1005840" indent="0">
              <a:buNone/>
              <a:defRPr sz="2200">
                <a:latin typeface="Gauthier FY" panose="02000803020000020004" pitchFamily="2" charset="77"/>
              </a:defRPr>
            </a:lvl3pPr>
            <a:lvl4pPr marL="1508760" indent="0">
              <a:buNone/>
              <a:defRPr sz="2200">
                <a:latin typeface="Gauthier FY" panose="02000803020000020004" pitchFamily="2" charset="77"/>
              </a:defRPr>
            </a:lvl4pPr>
            <a:lvl5pPr marL="2011680" indent="0">
              <a:buNone/>
              <a:defRPr sz="2200">
                <a:latin typeface="Gauthier FY" panose="02000803020000020004" pitchFamily="2" charset="77"/>
              </a:defRPr>
            </a:lvl5pPr>
          </a:lstStyle>
          <a:p>
            <a:pPr lvl="0"/>
            <a:r>
              <a:rPr lang="en-US" dirty="0"/>
              <a:t>Lorem ipsum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a:t>
            </a:r>
            <a:r>
              <a:rPr lang="en-US" dirty="0" err="1"/>
              <a:t>Fusce</a:t>
            </a:r>
            <a:r>
              <a:rPr lang="en-US" dirty="0"/>
              <a:t> </a:t>
            </a:r>
            <a:r>
              <a:rPr lang="en-US" dirty="0" err="1"/>
              <a:t>eu</a:t>
            </a:r>
            <a:r>
              <a:rPr lang="en-US" dirty="0"/>
              <a:t> vestibulum </a:t>
            </a:r>
            <a:r>
              <a:rPr lang="en-US" dirty="0" err="1"/>
              <a:t>risus</a:t>
            </a:r>
            <a:r>
              <a:rPr lang="en-US" dirty="0"/>
              <a:t>. </a:t>
            </a:r>
            <a:r>
              <a:rPr lang="en-US" dirty="0" err="1"/>
              <a:t>Sed</a:t>
            </a:r>
            <a:r>
              <a:rPr lang="en-US" dirty="0"/>
              <a:t> </a:t>
            </a:r>
            <a:r>
              <a:rPr lang="en-US" dirty="0" err="1"/>
              <a:t>sodales</a:t>
            </a:r>
            <a:r>
              <a:rPr lang="en-US" dirty="0"/>
              <a:t> tempus est. </a:t>
            </a:r>
            <a:r>
              <a:rPr lang="en-US" dirty="0" err="1"/>
              <a:t>Pellentesque</a:t>
            </a:r>
            <a:r>
              <a:rPr lang="en-US" dirty="0"/>
              <a:t> habitant</a:t>
            </a:r>
          </a:p>
        </p:txBody>
      </p:sp>
      <p:sp>
        <p:nvSpPr>
          <p:cNvPr id="12" name="Oval 11">
            <a:extLst>
              <a:ext uri="{FF2B5EF4-FFF2-40B4-BE49-F238E27FC236}">
                <a16:creationId xmlns:a16="http://schemas.microsoft.com/office/drawing/2014/main" id="{26F4C8D8-4475-D444-B06C-3B292E5768FD}"/>
              </a:ext>
            </a:extLst>
          </p:cNvPr>
          <p:cNvSpPr/>
          <p:nvPr userDrawn="1"/>
        </p:nvSpPr>
        <p:spPr>
          <a:xfrm>
            <a:off x="691625" y="1467201"/>
            <a:ext cx="316443" cy="316443"/>
          </a:xfrm>
          <a:prstGeom prst="ellipse">
            <a:avLst/>
          </a:prstGeom>
          <a:solidFill>
            <a:srgbClr val="1F2C3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 Placeholder 8">
            <a:extLst>
              <a:ext uri="{FF2B5EF4-FFF2-40B4-BE49-F238E27FC236}">
                <a16:creationId xmlns:a16="http://schemas.microsoft.com/office/drawing/2014/main" id="{C0804650-6088-0742-BF2E-AC61752D20EF}"/>
              </a:ext>
            </a:extLst>
          </p:cNvPr>
          <p:cNvSpPr>
            <a:spLocks noGrp="1"/>
          </p:cNvSpPr>
          <p:nvPr>
            <p:ph type="body" sz="quarter" idx="16" hasCustomPrompt="1"/>
          </p:nvPr>
        </p:nvSpPr>
        <p:spPr>
          <a:xfrm>
            <a:off x="723641" y="1512356"/>
            <a:ext cx="197731" cy="271288"/>
          </a:xfrm>
        </p:spPr>
        <p:txBody>
          <a:bodyPr>
            <a:noAutofit/>
          </a:bodyPr>
          <a:lstStyle>
            <a:lvl1pPr marL="0" indent="0">
              <a:lnSpc>
                <a:spcPts val="1480"/>
              </a:lnSpc>
              <a:buNone/>
              <a:defRPr sz="1500">
                <a:solidFill>
                  <a:schemeClr val="bg1"/>
                </a:solidFill>
                <a:latin typeface="Larsseit" pitchFamily="2" charset="77"/>
              </a:defRPr>
            </a:lvl1pPr>
            <a:lvl2pPr marL="502920" indent="0">
              <a:buNone/>
              <a:defRPr sz="2200">
                <a:latin typeface="Gauthier FY" panose="02000803020000020004" pitchFamily="2" charset="77"/>
              </a:defRPr>
            </a:lvl2pPr>
            <a:lvl3pPr marL="1005840" indent="0">
              <a:buNone/>
              <a:defRPr sz="2200">
                <a:latin typeface="Gauthier FY" panose="02000803020000020004" pitchFamily="2" charset="77"/>
              </a:defRPr>
            </a:lvl3pPr>
            <a:lvl4pPr marL="1508760" indent="0">
              <a:buNone/>
              <a:defRPr sz="2200">
                <a:latin typeface="Gauthier FY" panose="02000803020000020004" pitchFamily="2" charset="77"/>
              </a:defRPr>
            </a:lvl4pPr>
            <a:lvl5pPr marL="2011680" indent="0">
              <a:buNone/>
              <a:defRPr sz="2200">
                <a:latin typeface="Gauthier FY" panose="02000803020000020004" pitchFamily="2" charset="77"/>
              </a:defRPr>
            </a:lvl5pPr>
          </a:lstStyle>
          <a:p>
            <a:pPr lvl="0"/>
            <a:r>
              <a:rPr lang="en-US" dirty="0"/>
              <a:t>1</a:t>
            </a:r>
          </a:p>
        </p:txBody>
      </p:sp>
      <p:sp>
        <p:nvSpPr>
          <p:cNvPr id="18" name="Text Placeholder 8">
            <a:extLst>
              <a:ext uri="{FF2B5EF4-FFF2-40B4-BE49-F238E27FC236}">
                <a16:creationId xmlns:a16="http://schemas.microsoft.com/office/drawing/2014/main" id="{F7C02565-A55C-5A4F-9B25-06A7726F1C50}"/>
              </a:ext>
            </a:extLst>
          </p:cNvPr>
          <p:cNvSpPr>
            <a:spLocks noGrp="1"/>
          </p:cNvSpPr>
          <p:nvPr>
            <p:ph type="body" sz="quarter" idx="17" hasCustomPrompt="1"/>
          </p:nvPr>
        </p:nvSpPr>
        <p:spPr>
          <a:xfrm>
            <a:off x="1077913" y="2946045"/>
            <a:ext cx="3903662" cy="418043"/>
          </a:xfrm>
        </p:spPr>
        <p:txBody>
          <a:bodyPr/>
          <a:lstStyle>
            <a:lvl1pPr marL="0" indent="0">
              <a:buNone/>
              <a:defRPr sz="2200">
                <a:solidFill>
                  <a:srgbClr val="1F2C3C"/>
                </a:solidFill>
                <a:latin typeface="Gauthier FY" panose="02000803020000020004" pitchFamily="2" charset="77"/>
              </a:defRPr>
            </a:lvl1pPr>
            <a:lvl2pPr marL="502920" indent="0">
              <a:buNone/>
              <a:defRPr sz="2200">
                <a:latin typeface="Gauthier FY" panose="02000803020000020004" pitchFamily="2" charset="77"/>
              </a:defRPr>
            </a:lvl2pPr>
            <a:lvl3pPr marL="1005840" indent="0">
              <a:buNone/>
              <a:defRPr sz="2200">
                <a:latin typeface="Gauthier FY" panose="02000803020000020004" pitchFamily="2" charset="77"/>
              </a:defRPr>
            </a:lvl3pPr>
            <a:lvl4pPr marL="1508760" indent="0">
              <a:buNone/>
              <a:defRPr sz="2200">
                <a:latin typeface="Gauthier FY" panose="02000803020000020004" pitchFamily="2" charset="77"/>
              </a:defRPr>
            </a:lvl4pPr>
            <a:lvl5pPr marL="2011680" indent="0">
              <a:buNone/>
              <a:defRPr sz="2200">
                <a:latin typeface="Gauthier FY" panose="02000803020000020004" pitchFamily="2" charset="77"/>
              </a:defRPr>
            </a:lvl5pPr>
          </a:lstStyle>
          <a:p>
            <a:pPr lvl="0"/>
            <a:r>
              <a:rPr lang="en-US" dirty="0"/>
              <a:t>Subtitle goes here and here</a:t>
            </a:r>
          </a:p>
        </p:txBody>
      </p:sp>
      <p:sp>
        <p:nvSpPr>
          <p:cNvPr id="19" name="Text Placeholder 8">
            <a:extLst>
              <a:ext uri="{FF2B5EF4-FFF2-40B4-BE49-F238E27FC236}">
                <a16:creationId xmlns:a16="http://schemas.microsoft.com/office/drawing/2014/main" id="{2944693D-0EDB-2640-B280-A1D38818957E}"/>
              </a:ext>
            </a:extLst>
          </p:cNvPr>
          <p:cNvSpPr>
            <a:spLocks noGrp="1"/>
          </p:cNvSpPr>
          <p:nvPr>
            <p:ph type="body" sz="quarter" idx="18" hasCustomPrompt="1"/>
          </p:nvPr>
        </p:nvSpPr>
        <p:spPr>
          <a:xfrm>
            <a:off x="1077913" y="3364088"/>
            <a:ext cx="3903662" cy="666045"/>
          </a:xfrm>
        </p:spPr>
        <p:txBody>
          <a:bodyPr>
            <a:noAutofit/>
          </a:bodyPr>
          <a:lstStyle>
            <a:lvl1pPr marL="0" indent="0">
              <a:lnSpc>
                <a:spcPts val="1480"/>
              </a:lnSpc>
              <a:buNone/>
              <a:defRPr sz="1200">
                <a:solidFill>
                  <a:srgbClr val="1F2C3C"/>
                </a:solidFill>
                <a:latin typeface="Gauthier FY" panose="02000803020000020004" pitchFamily="2" charset="77"/>
              </a:defRPr>
            </a:lvl1pPr>
            <a:lvl2pPr marL="502920" indent="0">
              <a:buNone/>
              <a:defRPr sz="2200">
                <a:latin typeface="Gauthier FY" panose="02000803020000020004" pitchFamily="2" charset="77"/>
              </a:defRPr>
            </a:lvl2pPr>
            <a:lvl3pPr marL="1005840" indent="0">
              <a:buNone/>
              <a:defRPr sz="2200">
                <a:latin typeface="Gauthier FY" panose="02000803020000020004" pitchFamily="2" charset="77"/>
              </a:defRPr>
            </a:lvl3pPr>
            <a:lvl4pPr marL="1508760" indent="0">
              <a:buNone/>
              <a:defRPr sz="2200">
                <a:latin typeface="Gauthier FY" panose="02000803020000020004" pitchFamily="2" charset="77"/>
              </a:defRPr>
            </a:lvl4pPr>
            <a:lvl5pPr marL="2011680" indent="0">
              <a:buNone/>
              <a:defRPr sz="2200">
                <a:latin typeface="Gauthier FY" panose="02000803020000020004" pitchFamily="2" charset="77"/>
              </a:defRPr>
            </a:lvl5pPr>
          </a:lstStyle>
          <a:p>
            <a:pPr lvl="0"/>
            <a:r>
              <a:rPr lang="en-US" dirty="0"/>
              <a:t>Lorem ipsum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a:t>
            </a:r>
            <a:r>
              <a:rPr lang="en-US" dirty="0" err="1"/>
              <a:t>Fusce</a:t>
            </a:r>
            <a:r>
              <a:rPr lang="en-US" dirty="0"/>
              <a:t> </a:t>
            </a:r>
            <a:r>
              <a:rPr lang="en-US" dirty="0" err="1"/>
              <a:t>eu</a:t>
            </a:r>
            <a:r>
              <a:rPr lang="en-US" dirty="0"/>
              <a:t> vestibulum </a:t>
            </a:r>
            <a:r>
              <a:rPr lang="en-US" dirty="0" err="1"/>
              <a:t>risus</a:t>
            </a:r>
            <a:r>
              <a:rPr lang="en-US" dirty="0"/>
              <a:t>. </a:t>
            </a:r>
            <a:r>
              <a:rPr lang="en-US" dirty="0" err="1"/>
              <a:t>Sed</a:t>
            </a:r>
            <a:r>
              <a:rPr lang="en-US" dirty="0"/>
              <a:t> </a:t>
            </a:r>
            <a:r>
              <a:rPr lang="en-US" dirty="0" err="1"/>
              <a:t>sodales</a:t>
            </a:r>
            <a:r>
              <a:rPr lang="en-US" dirty="0"/>
              <a:t> tempus est. </a:t>
            </a:r>
            <a:r>
              <a:rPr lang="en-US" dirty="0" err="1"/>
              <a:t>Pellentesque</a:t>
            </a:r>
            <a:r>
              <a:rPr lang="en-US" dirty="0"/>
              <a:t> habitant</a:t>
            </a:r>
          </a:p>
        </p:txBody>
      </p:sp>
      <p:sp>
        <p:nvSpPr>
          <p:cNvPr id="20" name="Oval 19">
            <a:extLst>
              <a:ext uri="{FF2B5EF4-FFF2-40B4-BE49-F238E27FC236}">
                <a16:creationId xmlns:a16="http://schemas.microsoft.com/office/drawing/2014/main" id="{7FE16B93-68A7-A14E-AE7B-88842A8CA42A}"/>
              </a:ext>
            </a:extLst>
          </p:cNvPr>
          <p:cNvSpPr/>
          <p:nvPr userDrawn="1"/>
        </p:nvSpPr>
        <p:spPr>
          <a:xfrm>
            <a:off x="691625" y="2912178"/>
            <a:ext cx="316443" cy="316443"/>
          </a:xfrm>
          <a:prstGeom prst="ellipse">
            <a:avLst/>
          </a:prstGeom>
          <a:solidFill>
            <a:srgbClr val="1F2C3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 Placeholder 8">
            <a:extLst>
              <a:ext uri="{FF2B5EF4-FFF2-40B4-BE49-F238E27FC236}">
                <a16:creationId xmlns:a16="http://schemas.microsoft.com/office/drawing/2014/main" id="{54965ED1-1AC6-6A4E-93E4-3A5C21518257}"/>
              </a:ext>
            </a:extLst>
          </p:cNvPr>
          <p:cNvSpPr>
            <a:spLocks noGrp="1"/>
          </p:cNvSpPr>
          <p:nvPr>
            <p:ph type="body" sz="quarter" idx="19" hasCustomPrompt="1"/>
          </p:nvPr>
        </p:nvSpPr>
        <p:spPr>
          <a:xfrm>
            <a:off x="723641" y="2957333"/>
            <a:ext cx="197731" cy="271288"/>
          </a:xfrm>
        </p:spPr>
        <p:txBody>
          <a:bodyPr>
            <a:noAutofit/>
          </a:bodyPr>
          <a:lstStyle>
            <a:lvl1pPr marL="0" indent="0">
              <a:lnSpc>
                <a:spcPts val="1480"/>
              </a:lnSpc>
              <a:buNone/>
              <a:defRPr sz="1500">
                <a:solidFill>
                  <a:schemeClr val="bg1"/>
                </a:solidFill>
                <a:latin typeface="Larsseit" pitchFamily="2" charset="77"/>
              </a:defRPr>
            </a:lvl1pPr>
            <a:lvl2pPr marL="502920" indent="0">
              <a:buNone/>
              <a:defRPr sz="2200">
                <a:latin typeface="Gauthier FY" panose="02000803020000020004" pitchFamily="2" charset="77"/>
              </a:defRPr>
            </a:lvl2pPr>
            <a:lvl3pPr marL="1005840" indent="0">
              <a:buNone/>
              <a:defRPr sz="2200">
                <a:latin typeface="Gauthier FY" panose="02000803020000020004" pitchFamily="2" charset="77"/>
              </a:defRPr>
            </a:lvl3pPr>
            <a:lvl4pPr marL="1508760" indent="0">
              <a:buNone/>
              <a:defRPr sz="2200">
                <a:latin typeface="Gauthier FY" panose="02000803020000020004" pitchFamily="2" charset="77"/>
              </a:defRPr>
            </a:lvl4pPr>
            <a:lvl5pPr marL="2011680" indent="0">
              <a:buNone/>
              <a:defRPr sz="2200">
                <a:latin typeface="Gauthier FY" panose="02000803020000020004" pitchFamily="2" charset="77"/>
              </a:defRPr>
            </a:lvl5pPr>
          </a:lstStyle>
          <a:p>
            <a:pPr lvl="0"/>
            <a:r>
              <a:rPr lang="en-US" dirty="0"/>
              <a:t>1</a:t>
            </a:r>
          </a:p>
        </p:txBody>
      </p:sp>
      <p:sp>
        <p:nvSpPr>
          <p:cNvPr id="26" name="Rectangle 25">
            <a:extLst>
              <a:ext uri="{FF2B5EF4-FFF2-40B4-BE49-F238E27FC236}">
                <a16:creationId xmlns:a16="http://schemas.microsoft.com/office/drawing/2014/main" id="{A20E5855-8B61-F648-A802-771E73C09CCD}"/>
              </a:ext>
            </a:extLst>
          </p:cNvPr>
          <p:cNvSpPr/>
          <p:nvPr userDrawn="1"/>
        </p:nvSpPr>
        <p:spPr>
          <a:xfrm>
            <a:off x="5022784" y="1467555"/>
            <a:ext cx="45719" cy="5576712"/>
          </a:xfrm>
          <a:prstGeom prst="rect">
            <a:avLst/>
          </a:prstGeom>
          <a:solidFill>
            <a:srgbClr val="217F9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 Placeholder 8">
            <a:extLst>
              <a:ext uri="{FF2B5EF4-FFF2-40B4-BE49-F238E27FC236}">
                <a16:creationId xmlns:a16="http://schemas.microsoft.com/office/drawing/2014/main" id="{BF40E4F6-48D4-9C49-9C7D-EE559CD5A994}"/>
              </a:ext>
            </a:extLst>
          </p:cNvPr>
          <p:cNvSpPr>
            <a:spLocks noGrp="1"/>
          </p:cNvSpPr>
          <p:nvPr>
            <p:ph type="body" sz="quarter" idx="20" hasCustomPrompt="1"/>
          </p:nvPr>
        </p:nvSpPr>
        <p:spPr>
          <a:xfrm>
            <a:off x="1077913" y="4413601"/>
            <a:ext cx="3903662" cy="418043"/>
          </a:xfrm>
        </p:spPr>
        <p:txBody>
          <a:bodyPr/>
          <a:lstStyle>
            <a:lvl1pPr marL="0" indent="0">
              <a:buNone/>
              <a:defRPr sz="2200">
                <a:solidFill>
                  <a:srgbClr val="1F2C3C"/>
                </a:solidFill>
                <a:latin typeface="Gauthier FY" panose="02000803020000020004" pitchFamily="2" charset="77"/>
              </a:defRPr>
            </a:lvl1pPr>
            <a:lvl2pPr marL="502920" indent="0">
              <a:buNone/>
              <a:defRPr sz="2200">
                <a:latin typeface="Gauthier FY" panose="02000803020000020004" pitchFamily="2" charset="77"/>
              </a:defRPr>
            </a:lvl2pPr>
            <a:lvl3pPr marL="1005840" indent="0">
              <a:buNone/>
              <a:defRPr sz="2200">
                <a:latin typeface="Gauthier FY" panose="02000803020000020004" pitchFamily="2" charset="77"/>
              </a:defRPr>
            </a:lvl3pPr>
            <a:lvl4pPr marL="1508760" indent="0">
              <a:buNone/>
              <a:defRPr sz="2200">
                <a:latin typeface="Gauthier FY" panose="02000803020000020004" pitchFamily="2" charset="77"/>
              </a:defRPr>
            </a:lvl4pPr>
            <a:lvl5pPr marL="2011680" indent="0">
              <a:buNone/>
              <a:defRPr sz="2200">
                <a:latin typeface="Gauthier FY" panose="02000803020000020004" pitchFamily="2" charset="77"/>
              </a:defRPr>
            </a:lvl5pPr>
          </a:lstStyle>
          <a:p>
            <a:pPr lvl="0"/>
            <a:r>
              <a:rPr lang="en-US" dirty="0"/>
              <a:t>Subtitle goes here and here</a:t>
            </a:r>
          </a:p>
        </p:txBody>
      </p:sp>
      <p:sp>
        <p:nvSpPr>
          <p:cNvPr id="28" name="Text Placeholder 8">
            <a:extLst>
              <a:ext uri="{FF2B5EF4-FFF2-40B4-BE49-F238E27FC236}">
                <a16:creationId xmlns:a16="http://schemas.microsoft.com/office/drawing/2014/main" id="{79E07CE2-6478-4444-A2CD-E1B265A8ADB7}"/>
              </a:ext>
            </a:extLst>
          </p:cNvPr>
          <p:cNvSpPr>
            <a:spLocks noGrp="1"/>
          </p:cNvSpPr>
          <p:nvPr>
            <p:ph type="body" sz="quarter" idx="21" hasCustomPrompt="1"/>
          </p:nvPr>
        </p:nvSpPr>
        <p:spPr>
          <a:xfrm>
            <a:off x="1077913" y="4831644"/>
            <a:ext cx="3903662" cy="666045"/>
          </a:xfrm>
        </p:spPr>
        <p:txBody>
          <a:bodyPr>
            <a:noAutofit/>
          </a:bodyPr>
          <a:lstStyle>
            <a:lvl1pPr marL="0" indent="0">
              <a:lnSpc>
                <a:spcPts val="1480"/>
              </a:lnSpc>
              <a:buNone/>
              <a:defRPr sz="1200">
                <a:solidFill>
                  <a:srgbClr val="1F2C3C"/>
                </a:solidFill>
                <a:latin typeface="Gauthier FY" panose="02000803020000020004" pitchFamily="2" charset="77"/>
              </a:defRPr>
            </a:lvl1pPr>
            <a:lvl2pPr marL="502920" indent="0">
              <a:buNone/>
              <a:defRPr sz="2200">
                <a:latin typeface="Gauthier FY" panose="02000803020000020004" pitchFamily="2" charset="77"/>
              </a:defRPr>
            </a:lvl2pPr>
            <a:lvl3pPr marL="1005840" indent="0">
              <a:buNone/>
              <a:defRPr sz="2200">
                <a:latin typeface="Gauthier FY" panose="02000803020000020004" pitchFamily="2" charset="77"/>
              </a:defRPr>
            </a:lvl3pPr>
            <a:lvl4pPr marL="1508760" indent="0">
              <a:buNone/>
              <a:defRPr sz="2200">
                <a:latin typeface="Gauthier FY" panose="02000803020000020004" pitchFamily="2" charset="77"/>
              </a:defRPr>
            </a:lvl4pPr>
            <a:lvl5pPr marL="2011680" indent="0">
              <a:buNone/>
              <a:defRPr sz="2200">
                <a:latin typeface="Gauthier FY" panose="02000803020000020004" pitchFamily="2" charset="77"/>
              </a:defRPr>
            </a:lvl5pPr>
          </a:lstStyle>
          <a:p>
            <a:pPr lvl="0"/>
            <a:r>
              <a:rPr lang="en-US" dirty="0"/>
              <a:t>Lorem ipsum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a:t>
            </a:r>
            <a:r>
              <a:rPr lang="en-US" dirty="0" err="1"/>
              <a:t>Fusce</a:t>
            </a:r>
            <a:r>
              <a:rPr lang="en-US" dirty="0"/>
              <a:t> </a:t>
            </a:r>
            <a:r>
              <a:rPr lang="en-US" dirty="0" err="1"/>
              <a:t>eu</a:t>
            </a:r>
            <a:r>
              <a:rPr lang="en-US" dirty="0"/>
              <a:t> vestibulum </a:t>
            </a:r>
            <a:r>
              <a:rPr lang="en-US" dirty="0" err="1"/>
              <a:t>risus</a:t>
            </a:r>
            <a:r>
              <a:rPr lang="en-US" dirty="0"/>
              <a:t>. </a:t>
            </a:r>
            <a:r>
              <a:rPr lang="en-US" dirty="0" err="1"/>
              <a:t>Sed</a:t>
            </a:r>
            <a:r>
              <a:rPr lang="en-US" dirty="0"/>
              <a:t> </a:t>
            </a:r>
            <a:r>
              <a:rPr lang="en-US" dirty="0" err="1"/>
              <a:t>sodales</a:t>
            </a:r>
            <a:r>
              <a:rPr lang="en-US" dirty="0"/>
              <a:t> tempus est. </a:t>
            </a:r>
            <a:r>
              <a:rPr lang="en-US" dirty="0" err="1"/>
              <a:t>Pellentesque</a:t>
            </a:r>
            <a:r>
              <a:rPr lang="en-US" dirty="0"/>
              <a:t> habitant</a:t>
            </a:r>
          </a:p>
        </p:txBody>
      </p:sp>
      <p:sp>
        <p:nvSpPr>
          <p:cNvPr id="29" name="Oval 28">
            <a:extLst>
              <a:ext uri="{FF2B5EF4-FFF2-40B4-BE49-F238E27FC236}">
                <a16:creationId xmlns:a16="http://schemas.microsoft.com/office/drawing/2014/main" id="{191EE51C-098E-144D-8BBB-90EAB93A9D9A}"/>
              </a:ext>
            </a:extLst>
          </p:cNvPr>
          <p:cNvSpPr/>
          <p:nvPr userDrawn="1"/>
        </p:nvSpPr>
        <p:spPr>
          <a:xfrm>
            <a:off x="691625" y="4379734"/>
            <a:ext cx="316443" cy="316443"/>
          </a:xfrm>
          <a:prstGeom prst="ellipse">
            <a:avLst/>
          </a:prstGeom>
          <a:solidFill>
            <a:srgbClr val="1F2C3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 Placeholder 8">
            <a:extLst>
              <a:ext uri="{FF2B5EF4-FFF2-40B4-BE49-F238E27FC236}">
                <a16:creationId xmlns:a16="http://schemas.microsoft.com/office/drawing/2014/main" id="{1004D109-79AB-154C-94CA-3F367CB26800}"/>
              </a:ext>
            </a:extLst>
          </p:cNvPr>
          <p:cNvSpPr>
            <a:spLocks noGrp="1"/>
          </p:cNvSpPr>
          <p:nvPr>
            <p:ph type="body" sz="quarter" idx="22" hasCustomPrompt="1"/>
          </p:nvPr>
        </p:nvSpPr>
        <p:spPr>
          <a:xfrm>
            <a:off x="723641" y="4424889"/>
            <a:ext cx="197731" cy="271288"/>
          </a:xfrm>
        </p:spPr>
        <p:txBody>
          <a:bodyPr>
            <a:noAutofit/>
          </a:bodyPr>
          <a:lstStyle>
            <a:lvl1pPr marL="0" indent="0">
              <a:lnSpc>
                <a:spcPts val="1480"/>
              </a:lnSpc>
              <a:buNone/>
              <a:defRPr sz="1500">
                <a:solidFill>
                  <a:schemeClr val="bg1"/>
                </a:solidFill>
                <a:latin typeface="Larsseit" pitchFamily="2" charset="77"/>
              </a:defRPr>
            </a:lvl1pPr>
            <a:lvl2pPr marL="502920" indent="0">
              <a:buNone/>
              <a:defRPr sz="2200">
                <a:latin typeface="Gauthier FY" panose="02000803020000020004" pitchFamily="2" charset="77"/>
              </a:defRPr>
            </a:lvl2pPr>
            <a:lvl3pPr marL="1005840" indent="0">
              <a:buNone/>
              <a:defRPr sz="2200">
                <a:latin typeface="Gauthier FY" panose="02000803020000020004" pitchFamily="2" charset="77"/>
              </a:defRPr>
            </a:lvl3pPr>
            <a:lvl4pPr marL="1508760" indent="0">
              <a:buNone/>
              <a:defRPr sz="2200">
                <a:latin typeface="Gauthier FY" panose="02000803020000020004" pitchFamily="2" charset="77"/>
              </a:defRPr>
            </a:lvl4pPr>
            <a:lvl5pPr marL="2011680" indent="0">
              <a:buNone/>
              <a:defRPr sz="2200">
                <a:latin typeface="Gauthier FY" panose="02000803020000020004" pitchFamily="2" charset="77"/>
              </a:defRPr>
            </a:lvl5pPr>
          </a:lstStyle>
          <a:p>
            <a:pPr lvl="0"/>
            <a:r>
              <a:rPr lang="en-US" dirty="0"/>
              <a:t>1</a:t>
            </a:r>
          </a:p>
        </p:txBody>
      </p:sp>
      <p:sp>
        <p:nvSpPr>
          <p:cNvPr id="32" name="Text Placeholder 8">
            <a:extLst>
              <a:ext uri="{FF2B5EF4-FFF2-40B4-BE49-F238E27FC236}">
                <a16:creationId xmlns:a16="http://schemas.microsoft.com/office/drawing/2014/main" id="{77F0CBD0-9CE6-3A4F-B673-C2B528937806}"/>
              </a:ext>
            </a:extLst>
          </p:cNvPr>
          <p:cNvSpPr>
            <a:spLocks noGrp="1"/>
          </p:cNvSpPr>
          <p:nvPr>
            <p:ph type="body" sz="quarter" idx="23" hasCustomPrompt="1"/>
          </p:nvPr>
        </p:nvSpPr>
        <p:spPr>
          <a:xfrm>
            <a:off x="1077913" y="5881156"/>
            <a:ext cx="3903662" cy="418043"/>
          </a:xfrm>
        </p:spPr>
        <p:txBody>
          <a:bodyPr/>
          <a:lstStyle>
            <a:lvl1pPr marL="0" indent="0">
              <a:buNone/>
              <a:defRPr sz="2200">
                <a:solidFill>
                  <a:srgbClr val="1F2C3C"/>
                </a:solidFill>
                <a:latin typeface="Gauthier FY" panose="02000803020000020004" pitchFamily="2" charset="77"/>
              </a:defRPr>
            </a:lvl1pPr>
            <a:lvl2pPr marL="502920" indent="0">
              <a:buNone/>
              <a:defRPr sz="2200">
                <a:latin typeface="Gauthier FY" panose="02000803020000020004" pitchFamily="2" charset="77"/>
              </a:defRPr>
            </a:lvl2pPr>
            <a:lvl3pPr marL="1005840" indent="0">
              <a:buNone/>
              <a:defRPr sz="2200">
                <a:latin typeface="Gauthier FY" panose="02000803020000020004" pitchFamily="2" charset="77"/>
              </a:defRPr>
            </a:lvl3pPr>
            <a:lvl4pPr marL="1508760" indent="0">
              <a:buNone/>
              <a:defRPr sz="2200">
                <a:latin typeface="Gauthier FY" panose="02000803020000020004" pitchFamily="2" charset="77"/>
              </a:defRPr>
            </a:lvl4pPr>
            <a:lvl5pPr marL="2011680" indent="0">
              <a:buNone/>
              <a:defRPr sz="2200">
                <a:latin typeface="Gauthier FY" panose="02000803020000020004" pitchFamily="2" charset="77"/>
              </a:defRPr>
            </a:lvl5pPr>
          </a:lstStyle>
          <a:p>
            <a:pPr lvl="0"/>
            <a:r>
              <a:rPr lang="en-US" dirty="0"/>
              <a:t>Subtitle goes here and here</a:t>
            </a:r>
          </a:p>
        </p:txBody>
      </p:sp>
      <p:sp>
        <p:nvSpPr>
          <p:cNvPr id="33" name="Text Placeholder 8">
            <a:extLst>
              <a:ext uri="{FF2B5EF4-FFF2-40B4-BE49-F238E27FC236}">
                <a16:creationId xmlns:a16="http://schemas.microsoft.com/office/drawing/2014/main" id="{F51C0913-C7AF-5A44-AFC6-FCE94884681D}"/>
              </a:ext>
            </a:extLst>
          </p:cNvPr>
          <p:cNvSpPr>
            <a:spLocks noGrp="1"/>
          </p:cNvSpPr>
          <p:nvPr>
            <p:ph type="body" sz="quarter" idx="24" hasCustomPrompt="1"/>
          </p:nvPr>
        </p:nvSpPr>
        <p:spPr>
          <a:xfrm>
            <a:off x="1077913" y="6299199"/>
            <a:ext cx="3903662" cy="666045"/>
          </a:xfrm>
        </p:spPr>
        <p:txBody>
          <a:bodyPr>
            <a:noAutofit/>
          </a:bodyPr>
          <a:lstStyle>
            <a:lvl1pPr marL="0" indent="0">
              <a:lnSpc>
                <a:spcPts val="1480"/>
              </a:lnSpc>
              <a:buNone/>
              <a:defRPr sz="1200">
                <a:solidFill>
                  <a:srgbClr val="1F2C3C"/>
                </a:solidFill>
                <a:latin typeface="Gauthier FY" panose="02000803020000020004" pitchFamily="2" charset="77"/>
              </a:defRPr>
            </a:lvl1pPr>
            <a:lvl2pPr marL="502920" indent="0">
              <a:buNone/>
              <a:defRPr sz="2200">
                <a:latin typeface="Gauthier FY" panose="02000803020000020004" pitchFamily="2" charset="77"/>
              </a:defRPr>
            </a:lvl2pPr>
            <a:lvl3pPr marL="1005840" indent="0">
              <a:buNone/>
              <a:defRPr sz="2200">
                <a:latin typeface="Gauthier FY" panose="02000803020000020004" pitchFamily="2" charset="77"/>
              </a:defRPr>
            </a:lvl3pPr>
            <a:lvl4pPr marL="1508760" indent="0">
              <a:buNone/>
              <a:defRPr sz="2200">
                <a:latin typeface="Gauthier FY" panose="02000803020000020004" pitchFamily="2" charset="77"/>
              </a:defRPr>
            </a:lvl4pPr>
            <a:lvl5pPr marL="2011680" indent="0">
              <a:buNone/>
              <a:defRPr sz="2200">
                <a:latin typeface="Gauthier FY" panose="02000803020000020004" pitchFamily="2" charset="77"/>
              </a:defRPr>
            </a:lvl5pPr>
          </a:lstStyle>
          <a:p>
            <a:pPr lvl="0"/>
            <a:r>
              <a:rPr lang="en-US" dirty="0"/>
              <a:t>Lorem ipsum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a:t>
            </a:r>
            <a:r>
              <a:rPr lang="en-US" dirty="0" err="1"/>
              <a:t>Fusce</a:t>
            </a:r>
            <a:r>
              <a:rPr lang="en-US" dirty="0"/>
              <a:t> </a:t>
            </a:r>
            <a:r>
              <a:rPr lang="en-US" dirty="0" err="1"/>
              <a:t>eu</a:t>
            </a:r>
            <a:r>
              <a:rPr lang="en-US" dirty="0"/>
              <a:t> vestibulum </a:t>
            </a:r>
            <a:r>
              <a:rPr lang="en-US" dirty="0" err="1"/>
              <a:t>risus</a:t>
            </a:r>
            <a:r>
              <a:rPr lang="en-US" dirty="0"/>
              <a:t>. </a:t>
            </a:r>
            <a:r>
              <a:rPr lang="en-US" dirty="0" err="1"/>
              <a:t>Sed</a:t>
            </a:r>
            <a:r>
              <a:rPr lang="en-US" dirty="0"/>
              <a:t> </a:t>
            </a:r>
            <a:r>
              <a:rPr lang="en-US" dirty="0" err="1"/>
              <a:t>sodales</a:t>
            </a:r>
            <a:r>
              <a:rPr lang="en-US" dirty="0"/>
              <a:t> tempus est. </a:t>
            </a:r>
            <a:r>
              <a:rPr lang="en-US" dirty="0" err="1"/>
              <a:t>Pellentesque</a:t>
            </a:r>
            <a:r>
              <a:rPr lang="en-US" dirty="0"/>
              <a:t> habitant</a:t>
            </a:r>
          </a:p>
        </p:txBody>
      </p:sp>
      <p:sp>
        <p:nvSpPr>
          <p:cNvPr id="34" name="Oval 33">
            <a:extLst>
              <a:ext uri="{FF2B5EF4-FFF2-40B4-BE49-F238E27FC236}">
                <a16:creationId xmlns:a16="http://schemas.microsoft.com/office/drawing/2014/main" id="{70B3196E-330E-4342-B0D9-7AC500282572}"/>
              </a:ext>
            </a:extLst>
          </p:cNvPr>
          <p:cNvSpPr/>
          <p:nvPr userDrawn="1"/>
        </p:nvSpPr>
        <p:spPr>
          <a:xfrm>
            <a:off x="691625" y="5847289"/>
            <a:ext cx="316443" cy="316443"/>
          </a:xfrm>
          <a:prstGeom prst="ellipse">
            <a:avLst/>
          </a:prstGeom>
          <a:solidFill>
            <a:srgbClr val="1F2C3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 Placeholder 8">
            <a:extLst>
              <a:ext uri="{FF2B5EF4-FFF2-40B4-BE49-F238E27FC236}">
                <a16:creationId xmlns:a16="http://schemas.microsoft.com/office/drawing/2014/main" id="{FDB02AF5-F2A9-7047-8FDF-31DD49DB1E54}"/>
              </a:ext>
            </a:extLst>
          </p:cNvPr>
          <p:cNvSpPr>
            <a:spLocks noGrp="1"/>
          </p:cNvSpPr>
          <p:nvPr>
            <p:ph type="body" sz="quarter" idx="25" hasCustomPrompt="1"/>
          </p:nvPr>
        </p:nvSpPr>
        <p:spPr>
          <a:xfrm>
            <a:off x="723641" y="5892444"/>
            <a:ext cx="197731" cy="271288"/>
          </a:xfrm>
        </p:spPr>
        <p:txBody>
          <a:bodyPr>
            <a:noAutofit/>
          </a:bodyPr>
          <a:lstStyle>
            <a:lvl1pPr marL="0" indent="0">
              <a:lnSpc>
                <a:spcPts val="1480"/>
              </a:lnSpc>
              <a:buNone/>
              <a:defRPr sz="1500">
                <a:solidFill>
                  <a:schemeClr val="bg1"/>
                </a:solidFill>
                <a:latin typeface="Larsseit" pitchFamily="2" charset="77"/>
              </a:defRPr>
            </a:lvl1pPr>
            <a:lvl2pPr marL="502920" indent="0">
              <a:buNone/>
              <a:defRPr sz="2200">
                <a:latin typeface="Gauthier FY" panose="02000803020000020004" pitchFamily="2" charset="77"/>
              </a:defRPr>
            </a:lvl2pPr>
            <a:lvl3pPr marL="1005840" indent="0">
              <a:buNone/>
              <a:defRPr sz="2200">
                <a:latin typeface="Gauthier FY" panose="02000803020000020004" pitchFamily="2" charset="77"/>
              </a:defRPr>
            </a:lvl3pPr>
            <a:lvl4pPr marL="1508760" indent="0">
              <a:buNone/>
              <a:defRPr sz="2200">
                <a:latin typeface="Gauthier FY" panose="02000803020000020004" pitchFamily="2" charset="77"/>
              </a:defRPr>
            </a:lvl4pPr>
            <a:lvl5pPr marL="2011680" indent="0">
              <a:buNone/>
              <a:defRPr sz="2200">
                <a:latin typeface="Gauthier FY" panose="02000803020000020004" pitchFamily="2" charset="77"/>
              </a:defRPr>
            </a:lvl5pPr>
          </a:lstStyle>
          <a:p>
            <a:pPr lvl="0"/>
            <a:r>
              <a:rPr lang="en-US" dirty="0"/>
              <a:t>1</a:t>
            </a:r>
          </a:p>
        </p:txBody>
      </p:sp>
      <p:sp>
        <p:nvSpPr>
          <p:cNvPr id="46" name="Text Placeholder 8">
            <a:extLst>
              <a:ext uri="{FF2B5EF4-FFF2-40B4-BE49-F238E27FC236}">
                <a16:creationId xmlns:a16="http://schemas.microsoft.com/office/drawing/2014/main" id="{F4B92981-1426-CE49-A324-65DC31AE9631}"/>
              </a:ext>
            </a:extLst>
          </p:cNvPr>
          <p:cNvSpPr>
            <a:spLocks noGrp="1"/>
          </p:cNvSpPr>
          <p:nvPr>
            <p:ph type="body" sz="quarter" idx="26" hasCustomPrompt="1"/>
          </p:nvPr>
        </p:nvSpPr>
        <p:spPr>
          <a:xfrm>
            <a:off x="5807957" y="1501068"/>
            <a:ext cx="3903662" cy="418043"/>
          </a:xfrm>
        </p:spPr>
        <p:txBody>
          <a:bodyPr/>
          <a:lstStyle>
            <a:lvl1pPr marL="0" indent="0">
              <a:buNone/>
              <a:defRPr sz="2200">
                <a:solidFill>
                  <a:srgbClr val="1F2C3C"/>
                </a:solidFill>
                <a:latin typeface="Gauthier FY" panose="02000803020000020004" pitchFamily="2" charset="77"/>
              </a:defRPr>
            </a:lvl1pPr>
            <a:lvl2pPr marL="502920" indent="0">
              <a:buNone/>
              <a:defRPr sz="2200">
                <a:latin typeface="Gauthier FY" panose="02000803020000020004" pitchFamily="2" charset="77"/>
              </a:defRPr>
            </a:lvl2pPr>
            <a:lvl3pPr marL="1005840" indent="0">
              <a:buNone/>
              <a:defRPr sz="2200">
                <a:latin typeface="Gauthier FY" panose="02000803020000020004" pitchFamily="2" charset="77"/>
              </a:defRPr>
            </a:lvl3pPr>
            <a:lvl4pPr marL="1508760" indent="0">
              <a:buNone/>
              <a:defRPr sz="2200">
                <a:latin typeface="Gauthier FY" panose="02000803020000020004" pitchFamily="2" charset="77"/>
              </a:defRPr>
            </a:lvl4pPr>
            <a:lvl5pPr marL="2011680" indent="0">
              <a:buNone/>
              <a:defRPr sz="2200">
                <a:latin typeface="Gauthier FY" panose="02000803020000020004" pitchFamily="2" charset="77"/>
              </a:defRPr>
            </a:lvl5pPr>
          </a:lstStyle>
          <a:p>
            <a:pPr lvl="0"/>
            <a:r>
              <a:rPr lang="en-US" dirty="0"/>
              <a:t>Subtitle goes here and here</a:t>
            </a:r>
          </a:p>
        </p:txBody>
      </p:sp>
      <p:sp>
        <p:nvSpPr>
          <p:cNvPr id="47" name="Text Placeholder 8">
            <a:extLst>
              <a:ext uri="{FF2B5EF4-FFF2-40B4-BE49-F238E27FC236}">
                <a16:creationId xmlns:a16="http://schemas.microsoft.com/office/drawing/2014/main" id="{1EEF0BA2-2B12-DB4A-ACDA-244D4F855467}"/>
              </a:ext>
            </a:extLst>
          </p:cNvPr>
          <p:cNvSpPr>
            <a:spLocks noGrp="1"/>
          </p:cNvSpPr>
          <p:nvPr>
            <p:ph type="body" sz="quarter" idx="27" hasCustomPrompt="1"/>
          </p:nvPr>
        </p:nvSpPr>
        <p:spPr>
          <a:xfrm>
            <a:off x="5807957" y="1919111"/>
            <a:ext cx="3903662" cy="666045"/>
          </a:xfrm>
        </p:spPr>
        <p:txBody>
          <a:bodyPr>
            <a:noAutofit/>
          </a:bodyPr>
          <a:lstStyle>
            <a:lvl1pPr marL="0" indent="0">
              <a:lnSpc>
                <a:spcPts val="1480"/>
              </a:lnSpc>
              <a:buNone/>
              <a:defRPr sz="1200">
                <a:solidFill>
                  <a:srgbClr val="1F2C3C"/>
                </a:solidFill>
                <a:latin typeface="Gauthier FY" panose="02000803020000020004" pitchFamily="2" charset="77"/>
              </a:defRPr>
            </a:lvl1pPr>
            <a:lvl2pPr marL="502920" indent="0">
              <a:buNone/>
              <a:defRPr sz="2200">
                <a:latin typeface="Gauthier FY" panose="02000803020000020004" pitchFamily="2" charset="77"/>
              </a:defRPr>
            </a:lvl2pPr>
            <a:lvl3pPr marL="1005840" indent="0">
              <a:buNone/>
              <a:defRPr sz="2200">
                <a:latin typeface="Gauthier FY" panose="02000803020000020004" pitchFamily="2" charset="77"/>
              </a:defRPr>
            </a:lvl3pPr>
            <a:lvl4pPr marL="1508760" indent="0">
              <a:buNone/>
              <a:defRPr sz="2200">
                <a:latin typeface="Gauthier FY" panose="02000803020000020004" pitchFamily="2" charset="77"/>
              </a:defRPr>
            </a:lvl4pPr>
            <a:lvl5pPr marL="2011680" indent="0">
              <a:buNone/>
              <a:defRPr sz="2200">
                <a:latin typeface="Gauthier FY" panose="02000803020000020004" pitchFamily="2" charset="77"/>
              </a:defRPr>
            </a:lvl5pPr>
          </a:lstStyle>
          <a:p>
            <a:pPr lvl="0"/>
            <a:r>
              <a:rPr lang="en-US" dirty="0"/>
              <a:t>Lorem ipsum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a:t>
            </a:r>
            <a:r>
              <a:rPr lang="en-US" dirty="0" err="1"/>
              <a:t>Fusce</a:t>
            </a:r>
            <a:r>
              <a:rPr lang="en-US" dirty="0"/>
              <a:t> </a:t>
            </a:r>
            <a:r>
              <a:rPr lang="en-US" dirty="0" err="1"/>
              <a:t>eu</a:t>
            </a:r>
            <a:r>
              <a:rPr lang="en-US" dirty="0"/>
              <a:t> vestibulum </a:t>
            </a:r>
            <a:r>
              <a:rPr lang="en-US" dirty="0" err="1"/>
              <a:t>risus</a:t>
            </a:r>
            <a:r>
              <a:rPr lang="en-US" dirty="0"/>
              <a:t>. </a:t>
            </a:r>
            <a:r>
              <a:rPr lang="en-US" dirty="0" err="1"/>
              <a:t>Sed</a:t>
            </a:r>
            <a:r>
              <a:rPr lang="en-US" dirty="0"/>
              <a:t> </a:t>
            </a:r>
            <a:r>
              <a:rPr lang="en-US" dirty="0" err="1"/>
              <a:t>sodales</a:t>
            </a:r>
            <a:r>
              <a:rPr lang="en-US" dirty="0"/>
              <a:t> tempus est. </a:t>
            </a:r>
            <a:r>
              <a:rPr lang="en-US" dirty="0" err="1"/>
              <a:t>Pellentesque</a:t>
            </a:r>
            <a:r>
              <a:rPr lang="en-US" dirty="0"/>
              <a:t> habitant</a:t>
            </a:r>
          </a:p>
        </p:txBody>
      </p:sp>
      <p:sp>
        <p:nvSpPr>
          <p:cNvPr id="48" name="Oval 47">
            <a:extLst>
              <a:ext uri="{FF2B5EF4-FFF2-40B4-BE49-F238E27FC236}">
                <a16:creationId xmlns:a16="http://schemas.microsoft.com/office/drawing/2014/main" id="{2144B5C2-3C76-2F4C-9A58-6E8BE96F12DF}"/>
              </a:ext>
            </a:extLst>
          </p:cNvPr>
          <p:cNvSpPr/>
          <p:nvPr userDrawn="1"/>
        </p:nvSpPr>
        <p:spPr>
          <a:xfrm>
            <a:off x="5421669" y="1467201"/>
            <a:ext cx="316443" cy="316443"/>
          </a:xfrm>
          <a:prstGeom prst="ellipse">
            <a:avLst/>
          </a:prstGeom>
          <a:solidFill>
            <a:srgbClr val="1F2C3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Text Placeholder 8">
            <a:extLst>
              <a:ext uri="{FF2B5EF4-FFF2-40B4-BE49-F238E27FC236}">
                <a16:creationId xmlns:a16="http://schemas.microsoft.com/office/drawing/2014/main" id="{0174995D-B689-0647-B72D-3ABAE2B7D538}"/>
              </a:ext>
            </a:extLst>
          </p:cNvPr>
          <p:cNvSpPr>
            <a:spLocks noGrp="1"/>
          </p:cNvSpPr>
          <p:nvPr>
            <p:ph type="body" sz="quarter" idx="28" hasCustomPrompt="1"/>
          </p:nvPr>
        </p:nvSpPr>
        <p:spPr>
          <a:xfrm>
            <a:off x="5453685" y="1512356"/>
            <a:ext cx="197731" cy="271288"/>
          </a:xfrm>
        </p:spPr>
        <p:txBody>
          <a:bodyPr>
            <a:noAutofit/>
          </a:bodyPr>
          <a:lstStyle>
            <a:lvl1pPr marL="0" indent="0">
              <a:lnSpc>
                <a:spcPts val="1480"/>
              </a:lnSpc>
              <a:buNone/>
              <a:defRPr sz="1500">
                <a:solidFill>
                  <a:schemeClr val="bg1"/>
                </a:solidFill>
                <a:latin typeface="Larsseit" pitchFamily="2" charset="77"/>
              </a:defRPr>
            </a:lvl1pPr>
            <a:lvl2pPr marL="502920" indent="0">
              <a:buNone/>
              <a:defRPr sz="2200">
                <a:latin typeface="Gauthier FY" panose="02000803020000020004" pitchFamily="2" charset="77"/>
              </a:defRPr>
            </a:lvl2pPr>
            <a:lvl3pPr marL="1005840" indent="0">
              <a:buNone/>
              <a:defRPr sz="2200">
                <a:latin typeface="Gauthier FY" panose="02000803020000020004" pitchFamily="2" charset="77"/>
              </a:defRPr>
            </a:lvl3pPr>
            <a:lvl4pPr marL="1508760" indent="0">
              <a:buNone/>
              <a:defRPr sz="2200">
                <a:latin typeface="Gauthier FY" panose="02000803020000020004" pitchFamily="2" charset="77"/>
              </a:defRPr>
            </a:lvl4pPr>
            <a:lvl5pPr marL="2011680" indent="0">
              <a:buNone/>
              <a:defRPr sz="2200">
                <a:latin typeface="Gauthier FY" panose="02000803020000020004" pitchFamily="2" charset="77"/>
              </a:defRPr>
            </a:lvl5pPr>
          </a:lstStyle>
          <a:p>
            <a:pPr lvl="0"/>
            <a:r>
              <a:rPr lang="en-US" dirty="0"/>
              <a:t>1</a:t>
            </a:r>
          </a:p>
        </p:txBody>
      </p:sp>
      <p:sp>
        <p:nvSpPr>
          <p:cNvPr id="50" name="Text Placeholder 8">
            <a:extLst>
              <a:ext uri="{FF2B5EF4-FFF2-40B4-BE49-F238E27FC236}">
                <a16:creationId xmlns:a16="http://schemas.microsoft.com/office/drawing/2014/main" id="{973BA2FC-41BF-BB42-B012-B646EA985AC8}"/>
              </a:ext>
            </a:extLst>
          </p:cNvPr>
          <p:cNvSpPr>
            <a:spLocks noGrp="1"/>
          </p:cNvSpPr>
          <p:nvPr>
            <p:ph type="body" sz="quarter" idx="29" hasCustomPrompt="1"/>
          </p:nvPr>
        </p:nvSpPr>
        <p:spPr>
          <a:xfrm>
            <a:off x="5807957" y="2946045"/>
            <a:ext cx="3903662" cy="418043"/>
          </a:xfrm>
        </p:spPr>
        <p:txBody>
          <a:bodyPr/>
          <a:lstStyle>
            <a:lvl1pPr marL="0" indent="0">
              <a:buNone/>
              <a:defRPr sz="2200">
                <a:solidFill>
                  <a:srgbClr val="1F2C3C"/>
                </a:solidFill>
                <a:latin typeface="Gauthier FY" panose="02000803020000020004" pitchFamily="2" charset="77"/>
              </a:defRPr>
            </a:lvl1pPr>
            <a:lvl2pPr marL="502920" indent="0">
              <a:buNone/>
              <a:defRPr sz="2200">
                <a:latin typeface="Gauthier FY" panose="02000803020000020004" pitchFamily="2" charset="77"/>
              </a:defRPr>
            </a:lvl2pPr>
            <a:lvl3pPr marL="1005840" indent="0">
              <a:buNone/>
              <a:defRPr sz="2200">
                <a:latin typeface="Gauthier FY" panose="02000803020000020004" pitchFamily="2" charset="77"/>
              </a:defRPr>
            </a:lvl3pPr>
            <a:lvl4pPr marL="1508760" indent="0">
              <a:buNone/>
              <a:defRPr sz="2200">
                <a:latin typeface="Gauthier FY" panose="02000803020000020004" pitchFamily="2" charset="77"/>
              </a:defRPr>
            </a:lvl4pPr>
            <a:lvl5pPr marL="2011680" indent="0">
              <a:buNone/>
              <a:defRPr sz="2200">
                <a:latin typeface="Gauthier FY" panose="02000803020000020004" pitchFamily="2" charset="77"/>
              </a:defRPr>
            </a:lvl5pPr>
          </a:lstStyle>
          <a:p>
            <a:pPr lvl="0"/>
            <a:r>
              <a:rPr lang="en-US" dirty="0"/>
              <a:t>Subtitle goes here and here</a:t>
            </a:r>
          </a:p>
        </p:txBody>
      </p:sp>
      <p:sp>
        <p:nvSpPr>
          <p:cNvPr id="51" name="Text Placeholder 8">
            <a:extLst>
              <a:ext uri="{FF2B5EF4-FFF2-40B4-BE49-F238E27FC236}">
                <a16:creationId xmlns:a16="http://schemas.microsoft.com/office/drawing/2014/main" id="{DD3BA683-07AF-1947-9F97-5A68D7881D4C}"/>
              </a:ext>
            </a:extLst>
          </p:cNvPr>
          <p:cNvSpPr>
            <a:spLocks noGrp="1"/>
          </p:cNvSpPr>
          <p:nvPr>
            <p:ph type="body" sz="quarter" idx="30" hasCustomPrompt="1"/>
          </p:nvPr>
        </p:nvSpPr>
        <p:spPr>
          <a:xfrm>
            <a:off x="5807957" y="3364088"/>
            <a:ext cx="3903662" cy="666045"/>
          </a:xfrm>
        </p:spPr>
        <p:txBody>
          <a:bodyPr>
            <a:noAutofit/>
          </a:bodyPr>
          <a:lstStyle>
            <a:lvl1pPr marL="0" indent="0">
              <a:lnSpc>
                <a:spcPts val="1480"/>
              </a:lnSpc>
              <a:buNone/>
              <a:defRPr sz="1200">
                <a:solidFill>
                  <a:srgbClr val="1F2C3C"/>
                </a:solidFill>
                <a:latin typeface="Gauthier FY" panose="02000803020000020004" pitchFamily="2" charset="77"/>
              </a:defRPr>
            </a:lvl1pPr>
            <a:lvl2pPr marL="502920" indent="0">
              <a:buNone/>
              <a:defRPr sz="2200">
                <a:latin typeface="Gauthier FY" panose="02000803020000020004" pitchFamily="2" charset="77"/>
              </a:defRPr>
            </a:lvl2pPr>
            <a:lvl3pPr marL="1005840" indent="0">
              <a:buNone/>
              <a:defRPr sz="2200">
                <a:latin typeface="Gauthier FY" panose="02000803020000020004" pitchFamily="2" charset="77"/>
              </a:defRPr>
            </a:lvl3pPr>
            <a:lvl4pPr marL="1508760" indent="0">
              <a:buNone/>
              <a:defRPr sz="2200">
                <a:latin typeface="Gauthier FY" panose="02000803020000020004" pitchFamily="2" charset="77"/>
              </a:defRPr>
            </a:lvl4pPr>
            <a:lvl5pPr marL="2011680" indent="0">
              <a:buNone/>
              <a:defRPr sz="2200">
                <a:latin typeface="Gauthier FY" panose="02000803020000020004" pitchFamily="2" charset="77"/>
              </a:defRPr>
            </a:lvl5pPr>
          </a:lstStyle>
          <a:p>
            <a:pPr lvl="0"/>
            <a:r>
              <a:rPr lang="en-US" dirty="0"/>
              <a:t>Lorem ipsum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a:t>
            </a:r>
            <a:r>
              <a:rPr lang="en-US" dirty="0" err="1"/>
              <a:t>Fusce</a:t>
            </a:r>
            <a:r>
              <a:rPr lang="en-US" dirty="0"/>
              <a:t> </a:t>
            </a:r>
            <a:r>
              <a:rPr lang="en-US" dirty="0" err="1"/>
              <a:t>eu</a:t>
            </a:r>
            <a:r>
              <a:rPr lang="en-US" dirty="0"/>
              <a:t> vestibulum </a:t>
            </a:r>
            <a:r>
              <a:rPr lang="en-US" dirty="0" err="1"/>
              <a:t>risus</a:t>
            </a:r>
            <a:r>
              <a:rPr lang="en-US" dirty="0"/>
              <a:t>. </a:t>
            </a:r>
            <a:r>
              <a:rPr lang="en-US" dirty="0" err="1"/>
              <a:t>Sed</a:t>
            </a:r>
            <a:r>
              <a:rPr lang="en-US" dirty="0"/>
              <a:t> </a:t>
            </a:r>
            <a:r>
              <a:rPr lang="en-US" dirty="0" err="1"/>
              <a:t>sodales</a:t>
            </a:r>
            <a:r>
              <a:rPr lang="en-US" dirty="0"/>
              <a:t> tempus est. </a:t>
            </a:r>
            <a:r>
              <a:rPr lang="en-US" dirty="0" err="1"/>
              <a:t>Pellentesque</a:t>
            </a:r>
            <a:r>
              <a:rPr lang="en-US" dirty="0"/>
              <a:t> habitant</a:t>
            </a:r>
          </a:p>
        </p:txBody>
      </p:sp>
      <p:sp>
        <p:nvSpPr>
          <p:cNvPr id="52" name="Oval 51">
            <a:extLst>
              <a:ext uri="{FF2B5EF4-FFF2-40B4-BE49-F238E27FC236}">
                <a16:creationId xmlns:a16="http://schemas.microsoft.com/office/drawing/2014/main" id="{8E7F89C8-136A-0445-80A5-D19F7755F061}"/>
              </a:ext>
            </a:extLst>
          </p:cNvPr>
          <p:cNvSpPr/>
          <p:nvPr userDrawn="1"/>
        </p:nvSpPr>
        <p:spPr>
          <a:xfrm>
            <a:off x="5421669" y="2912178"/>
            <a:ext cx="316443" cy="316443"/>
          </a:xfrm>
          <a:prstGeom prst="ellipse">
            <a:avLst/>
          </a:prstGeom>
          <a:solidFill>
            <a:srgbClr val="1F2C3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 Placeholder 8">
            <a:extLst>
              <a:ext uri="{FF2B5EF4-FFF2-40B4-BE49-F238E27FC236}">
                <a16:creationId xmlns:a16="http://schemas.microsoft.com/office/drawing/2014/main" id="{7769DB0B-534F-564F-A287-B89AC79406AE}"/>
              </a:ext>
            </a:extLst>
          </p:cNvPr>
          <p:cNvSpPr>
            <a:spLocks noGrp="1"/>
          </p:cNvSpPr>
          <p:nvPr>
            <p:ph type="body" sz="quarter" idx="31" hasCustomPrompt="1"/>
          </p:nvPr>
        </p:nvSpPr>
        <p:spPr>
          <a:xfrm>
            <a:off x="5453685" y="2957333"/>
            <a:ext cx="197731" cy="271288"/>
          </a:xfrm>
        </p:spPr>
        <p:txBody>
          <a:bodyPr>
            <a:noAutofit/>
          </a:bodyPr>
          <a:lstStyle>
            <a:lvl1pPr marL="0" indent="0">
              <a:lnSpc>
                <a:spcPts val="1480"/>
              </a:lnSpc>
              <a:buNone/>
              <a:defRPr sz="1500">
                <a:solidFill>
                  <a:schemeClr val="bg1"/>
                </a:solidFill>
                <a:latin typeface="Larsseit" pitchFamily="2" charset="77"/>
              </a:defRPr>
            </a:lvl1pPr>
            <a:lvl2pPr marL="502920" indent="0">
              <a:buNone/>
              <a:defRPr sz="2200">
                <a:latin typeface="Gauthier FY" panose="02000803020000020004" pitchFamily="2" charset="77"/>
              </a:defRPr>
            </a:lvl2pPr>
            <a:lvl3pPr marL="1005840" indent="0">
              <a:buNone/>
              <a:defRPr sz="2200">
                <a:latin typeface="Gauthier FY" panose="02000803020000020004" pitchFamily="2" charset="77"/>
              </a:defRPr>
            </a:lvl3pPr>
            <a:lvl4pPr marL="1508760" indent="0">
              <a:buNone/>
              <a:defRPr sz="2200">
                <a:latin typeface="Gauthier FY" panose="02000803020000020004" pitchFamily="2" charset="77"/>
              </a:defRPr>
            </a:lvl4pPr>
            <a:lvl5pPr marL="2011680" indent="0">
              <a:buNone/>
              <a:defRPr sz="2200">
                <a:latin typeface="Gauthier FY" panose="02000803020000020004" pitchFamily="2" charset="77"/>
              </a:defRPr>
            </a:lvl5pPr>
          </a:lstStyle>
          <a:p>
            <a:pPr lvl="0"/>
            <a:r>
              <a:rPr lang="en-US" dirty="0"/>
              <a:t>1</a:t>
            </a:r>
          </a:p>
        </p:txBody>
      </p:sp>
      <p:sp>
        <p:nvSpPr>
          <p:cNvPr id="54" name="Text Placeholder 8">
            <a:extLst>
              <a:ext uri="{FF2B5EF4-FFF2-40B4-BE49-F238E27FC236}">
                <a16:creationId xmlns:a16="http://schemas.microsoft.com/office/drawing/2014/main" id="{2316D6E1-B0B8-6741-97D4-53D6E91204D6}"/>
              </a:ext>
            </a:extLst>
          </p:cNvPr>
          <p:cNvSpPr>
            <a:spLocks noGrp="1"/>
          </p:cNvSpPr>
          <p:nvPr>
            <p:ph type="body" sz="quarter" idx="32" hasCustomPrompt="1"/>
          </p:nvPr>
        </p:nvSpPr>
        <p:spPr>
          <a:xfrm>
            <a:off x="5807957" y="4413601"/>
            <a:ext cx="3903662" cy="418043"/>
          </a:xfrm>
        </p:spPr>
        <p:txBody>
          <a:bodyPr/>
          <a:lstStyle>
            <a:lvl1pPr marL="0" indent="0">
              <a:buNone/>
              <a:defRPr sz="2200">
                <a:solidFill>
                  <a:srgbClr val="1F2C3C"/>
                </a:solidFill>
                <a:latin typeface="Gauthier FY" panose="02000803020000020004" pitchFamily="2" charset="77"/>
              </a:defRPr>
            </a:lvl1pPr>
            <a:lvl2pPr marL="502920" indent="0">
              <a:buNone/>
              <a:defRPr sz="2200">
                <a:latin typeface="Gauthier FY" panose="02000803020000020004" pitchFamily="2" charset="77"/>
              </a:defRPr>
            </a:lvl2pPr>
            <a:lvl3pPr marL="1005840" indent="0">
              <a:buNone/>
              <a:defRPr sz="2200">
                <a:latin typeface="Gauthier FY" panose="02000803020000020004" pitchFamily="2" charset="77"/>
              </a:defRPr>
            </a:lvl3pPr>
            <a:lvl4pPr marL="1508760" indent="0">
              <a:buNone/>
              <a:defRPr sz="2200">
                <a:latin typeface="Gauthier FY" panose="02000803020000020004" pitchFamily="2" charset="77"/>
              </a:defRPr>
            </a:lvl4pPr>
            <a:lvl5pPr marL="2011680" indent="0">
              <a:buNone/>
              <a:defRPr sz="2200">
                <a:latin typeface="Gauthier FY" panose="02000803020000020004" pitchFamily="2" charset="77"/>
              </a:defRPr>
            </a:lvl5pPr>
          </a:lstStyle>
          <a:p>
            <a:pPr lvl="0"/>
            <a:r>
              <a:rPr lang="en-US" dirty="0"/>
              <a:t>Subtitle goes here and here</a:t>
            </a:r>
          </a:p>
        </p:txBody>
      </p:sp>
      <p:sp>
        <p:nvSpPr>
          <p:cNvPr id="55" name="Text Placeholder 8">
            <a:extLst>
              <a:ext uri="{FF2B5EF4-FFF2-40B4-BE49-F238E27FC236}">
                <a16:creationId xmlns:a16="http://schemas.microsoft.com/office/drawing/2014/main" id="{01974DFD-8073-0B4F-A6B4-4E580403C6A7}"/>
              </a:ext>
            </a:extLst>
          </p:cNvPr>
          <p:cNvSpPr>
            <a:spLocks noGrp="1"/>
          </p:cNvSpPr>
          <p:nvPr>
            <p:ph type="body" sz="quarter" idx="33" hasCustomPrompt="1"/>
          </p:nvPr>
        </p:nvSpPr>
        <p:spPr>
          <a:xfrm>
            <a:off x="5807957" y="4831644"/>
            <a:ext cx="3903662" cy="666045"/>
          </a:xfrm>
        </p:spPr>
        <p:txBody>
          <a:bodyPr>
            <a:noAutofit/>
          </a:bodyPr>
          <a:lstStyle>
            <a:lvl1pPr marL="0" indent="0">
              <a:lnSpc>
                <a:spcPts val="1480"/>
              </a:lnSpc>
              <a:buNone/>
              <a:defRPr sz="1200">
                <a:solidFill>
                  <a:srgbClr val="1F2C3C"/>
                </a:solidFill>
                <a:latin typeface="Gauthier FY" panose="02000803020000020004" pitchFamily="2" charset="77"/>
              </a:defRPr>
            </a:lvl1pPr>
            <a:lvl2pPr marL="502920" indent="0">
              <a:buNone/>
              <a:defRPr sz="2200">
                <a:latin typeface="Gauthier FY" panose="02000803020000020004" pitchFamily="2" charset="77"/>
              </a:defRPr>
            </a:lvl2pPr>
            <a:lvl3pPr marL="1005840" indent="0">
              <a:buNone/>
              <a:defRPr sz="2200">
                <a:latin typeface="Gauthier FY" panose="02000803020000020004" pitchFamily="2" charset="77"/>
              </a:defRPr>
            </a:lvl3pPr>
            <a:lvl4pPr marL="1508760" indent="0">
              <a:buNone/>
              <a:defRPr sz="2200">
                <a:latin typeface="Gauthier FY" panose="02000803020000020004" pitchFamily="2" charset="77"/>
              </a:defRPr>
            </a:lvl4pPr>
            <a:lvl5pPr marL="2011680" indent="0">
              <a:buNone/>
              <a:defRPr sz="2200">
                <a:latin typeface="Gauthier FY" panose="02000803020000020004" pitchFamily="2" charset="77"/>
              </a:defRPr>
            </a:lvl5pPr>
          </a:lstStyle>
          <a:p>
            <a:pPr lvl="0"/>
            <a:r>
              <a:rPr lang="en-US" dirty="0"/>
              <a:t>Lorem ipsum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a:t>
            </a:r>
            <a:r>
              <a:rPr lang="en-US" dirty="0" err="1"/>
              <a:t>Fusce</a:t>
            </a:r>
            <a:r>
              <a:rPr lang="en-US" dirty="0"/>
              <a:t> </a:t>
            </a:r>
            <a:r>
              <a:rPr lang="en-US" dirty="0" err="1"/>
              <a:t>eu</a:t>
            </a:r>
            <a:r>
              <a:rPr lang="en-US" dirty="0"/>
              <a:t> vestibulum </a:t>
            </a:r>
            <a:r>
              <a:rPr lang="en-US" dirty="0" err="1"/>
              <a:t>risus</a:t>
            </a:r>
            <a:r>
              <a:rPr lang="en-US" dirty="0"/>
              <a:t>. </a:t>
            </a:r>
            <a:r>
              <a:rPr lang="en-US" dirty="0" err="1"/>
              <a:t>Sed</a:t>
            </a:r>
            <a:r>
              <a:rPr lang="en-US" dirty="0"/>
              <a:t> </a:t>
            </a:r>
            <a:r>
              <a:rPr lang="en-US" dirty="0" err="1"/>
              <a:t>sodales</a:t>
            </a:r>
            <a:r>
              <a:rPr lang="en-US" dirty="0"/>
              <a:t> tempus est. </a:t>
            </a:r>
            <a:r>
              <a:rPr lang="en-US" dirty="0" err="1"/>
              <a:t>Pellentesque</a:t>
            </a:r>
            <a:r>
              <a:rPr lang="en-US" dirty="0"/>
              <a:t> habitant</a:t>
            </a:r>
          </a:p>
        </p:txBody>
      </p:sp>
      <p:sp>
        <p:nvSpPr>
          <p:cNvPr id="56" name="Oval 55">
            <a:extLst>
              <a:ext uri="{FF2B5EF4-FFF2-40B4-BE49-F238E27FC236}">
                <a16:creationId xmlns:a16="http://schemas.microsoft.com/office/drawing/2014/main" id="{495AF9F3-94A7-FB4E-993E-7EE6001ABED7}"/>
              </a:ext>
            </a:extLst>
          </p:cNvPr>
          <p:cNvSpPr/>
          <p:nvPr userDrawn="1"/>
        </p:nvSpPr>
        <p:spPr>
          <a:xfrm>
            <a:off x="5421669" y="4379734"/>
            <a:ext cx="316443" cy="316443"/>
          </a:xfrm>
          <a:prstGeom prst="ellipse">
            <a:avLst/>
          </a:prstGeom>
          <a:solidFill>
            <a:srgbClr val="1F2C3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Text Placeholder 8">
            <a:extLst>
              <a:ext uri="{FF2B5EF4-FFF2-40B4-BE49-F238E27FC236}">
                <a16:creationId xmlns:a16="http://schemas.microsoft.com/office/drawing/2014/main" id="{23E31442-3D16-3443-A5C5-5C8B592E99AE}"/>
              </a:ext>
            </a:extLst>
          </p:cNvPr>
          <p:cNvSpPr>
            <a:spLocks noGrp="1"/>
          </p:cNvSpPr>
          <p:nvPr>
            <p:ph type="body" sz="quarter" idx="34" hasCustomPrompt="1"/>
          </p:nvPr>
        </p:nvSpPr>
        <p:spPr>
          <a:xfrm>
            <a:off x="5453685" y="4424889"/>
            <a:ext cx="197731" cy="271288"/>
          </a:xfrm>
        </p:spPr>
        <p:txBody>
          <a:bodyPr>
            <a:noAutofit/>
          </a:bodyPr>
          <a:lstStyle>
            <a:lvl1pPr marL="0" indent="0">
              <a:lnSpc>
                <a:spcPts val="1480"/>
              </a:lnSpc>
              <a:buNone/>
              <a:defRPr sz="1500">
                <a:solidFill>
                  <a:schemeClr val="bg1"/>
                </a:solidFill>
                <a:latin typeface="Larsseit" pitchFamily="2" charset="77"/>
              </a:defRPr>
            </a:lvl1pPr>
            <a:lvl2pPr marL="502920" indent="0">
              <a:buNone/>
              <a:defRPr sz="2200">
                <a:latin typeface="Gauthier FY" panose="02000803020000020004" pitchFamily="2" charset="77"/>
              </a:defRPr>
            </a:lvl2pPr>
            <a:lvl3pPr marL="1005840" indent="0">
              <a:buNone/>
              <a:defRPr sz="2200">
                <a:latin typeface="Gauthier FY" panose="02000803020000020004" pitchFamily="2" charset="77"/>
              </a:defRPr>
            </a:lvl3pPr>
            <a:lvl4pPr marL="1508760" indent="0">
              <a:buNone/>
              <a:defRPr sz="2200">
                <a:latin typeface="Gauthier FY" panose="02000803020000020004" pitchFamily="2" charset="77"/>
              </a:defRPr>
            </a:lvl4pPr>
            <a:lvl5pPr marL="2011680" indent="0">
              <a:buNone/>
              <a:defRPr sz="2200">
                <a:latin typeface="Gauthier FY" panose="02000803020000020004" pitchFamily="2" charset="77"/>
              </a:defRPr>
            </a:lvl5pPr>
          </a:lstStyle>
          <a:p>
            <a:pPr lvl="0"/>
            <a:r>
              <a:rPr lang="en-US" dirty="0"/>
              <a:t>1</a:t>
            </a:r>
          </a:p>
        </p:txBody>
      </p:sp>
      <p:sp>
        <p:nvSpPr>
          <p:cNvPr id="58" name="Text Placeholder 8">
            <a:extLst>
              <a:ext uri="{FF2B5EF4-FFF2-40B4-BE49-F238E27FC236}">
                <a16:creationId xmlns:a16="http://schemas.microsoft.com/office/drawing/2014/main" id="{9365D472-81F0-C34C-A2E9-8B9D137B52D0}"/>
              </a:ext>
            </a:extLst>
          </p:cNvPr>
          <p:cNvSpPr>
            <a:spLocks noGrp="1"/>
          </p:cNvSpPr>
          <p:nvPr>
            <p:ph type="body" sz="quarter" idx="35" hasCustomPrompt="1"/>
          </p:nvPr>
        </p:nvSpPr>
        <p:spPr>
          <a:xfrm>
            <a:off x="5807957" y="5881156"/>
            <a:ext cx="3903662" cy="418043"/>
          </a:xfrm>
        </p:spPr>
        <p:txBody>
          <a:bodyPr/>
          <a:lstStyle>
            <a:lvl1pPr marL="0" indent="0">
              <a:buNone/>
              <a:defRPr sz="2200">
                <a:solidFill>
                  <a:srgbClr val="1F2C3C"/>
                </a:solidFill>
                <a:latin typeface="Gauthier FY" panose="02000803020000020004" pitchFamily="2" charset="77"/>
              </a:defRPr>
            </a:lvl1pPr>
            <a:lvl2pPr marL="502920" indent="0">
              <a:buNone/>
              <a:defRPr sz="2200">
                <a:latin typeface="Gauthier FY" panose="02000803020000020004" pitchFamily="2" charset="77"/>
              </a:defRPr>
            </a:lvl2pPr>
            <a:lvl3pPr marL="1005840" indent="0">
              <a:buNone/>
              <a:defRPr sz="2200">
                <a:latin typeface="Gauthier FY" panose="02000803020000020004" pitchFamily="2" charset="77"/>
              </a:defRPr>
            </a:lvl3pPr>
            <a:lvl4pPr marL="1508760" indent="0">
              <a:buNone/>
              <a:defRPr sz="2200">
                <a:latin typeface="Gauthier FY" panose="02000803020000020004" pitchFamily="2" charset="77"/>
              </a:defRPr>
            </a:lvl4pPr>
            <a:lvl5pPr marL="2011680" indent="0">
              <a:buNone/>
              <a:defRPr sz="2200">
                <a:latin typeface="Gauthier FY" panose="02000803020000020004" pitchFamily="2" charset="77"/>
              </a:defRPr>
            </a:lvl5pPr>
          </a:lstStyle>
          <a:p>
            <a:pPr lvl="0"/>
            <a:r>
              <a:rPr lang="en-US" dirty="0"/>
              <a:t>Subtitle goes here and here</a:t>
            </a:r>
          </a:p>
        </p:txBody>
      </p:sp>
      <p:sp>
        <p:nvSpPr>
          <p:cNvPr id="59" name="Text Placeholder 8">
            <a:extLst>
              <a:ext uri="{FF2B5EF4-FFF2-40B4-BE49-F238E27FC236}">
                <a16:creationId xmlns:a16="http://schemas.microsoft.com/office/drawing/2014/main" id="{3B1790A0-6A34-414C-8819-BB5347EFC217}"/>
              </a:ext>
            </a:extLst>
          </p:cNvPr>
          <p:cNvSpPr>
            <a:spLocks noGrp="1"/>
          </p:cNvSpPr>
          <p:nvPr>
            <p:ph type="body" sz="quarter" idx="36" hasCustomPrompt="1"/>
          </p:nvPr>
        </p:nvSpPr>
        <p:spPr>
          <a:xfrm>
            <a:off x="5807957" y="6299199"/>
            <a:ext cx="3903662" cy="666045"/>
          </a:xfrm>
        </p:spPr>
        <p:txBody>
          <a:bodyPr>
            <a:noAutofit/>
          </a:bodyPr>
          <a:lstStyle>
            <a:lvl1pPr marL="0" indent="0">
              <a:lnSpc>
                <a:spcPts val="1480"/>
              </a:lnSpc>
              <a:buNone/>
              <a:defRPr sz="1200">
                <a:solidFill>
                  <a:srgbClr val="1F2C3C"/>
                </a:solidFill>
                <a:latin typeface="Gauthier FY" panose="02000803020000020004" pitchFamily="2" charset="77"/>
              </a:defRPr>
            </a:lvl1pPr>
            <a:lvl2pPr marL="502920" indent="0">
              <a:buNone/>
              <a:defRPr sz="2200">
                <a:latin typeface="Gauthier FY" panose="02000803020000020004" pitchFamily="2" charset="77"/>
              </a:defRPr>
            </a:lvl2pPr>
            <a:lvl3pPr marL="1005840" indent="0">
              <a:buNone/>
              <a:defRPr sz="2200">
                <a:latin typeface="Gauthier FY" panose="02000803020000020004" pitchFamily="2" charset="77"/>
              </a:defRPr>
            </a:lvl3pPr>
            <a:lvl4pPr marL="1508760" indent="0">
              <a:buNone/>
              <a:defRPr sz="2200">
                <a:latin typeface="Gauthier FY" panose="02000803020000020004" pitchFamily="2" charset="77"/>
              </a:defRPr>
            </a:lvl4pPr>
            <a:lvl5pPr marL="2011680" indent="0">
              <a:buNone/>
              <a:defRPr sz="2200">
                <a:latin typeface="Gauthier FY" panose="02000803020000020004" pitchFamily="2" charset="77"/>
              </a:defRPr>
            </a:lvl5pPr>
          </a:lstStyle>
          <a:p>
            <a:pPr lvl="0"/>
            <a:r>
              <a:rPr lang="en-US" dirty="0"/>
              <a:t>Lorem ipsum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a:t>
            </a:r>
            <a:r>
              <a:rPr lang="en-US" dirty="0" err="1"/>
              <a:t>Fusce</a:t>
            </a:r>
            <a:r>
              <a:rPr lang="en-US" dirty="0"/>
              <a:t> </a:t>
            </a:r>
            <a:r>
              <a:rPr lang="en-US" dirty="0" err="1"/>
              <a:t>eu</a:t>
            </a:r>
            <a:r>
              <a:rPr lang="en-US" dirty="0"/>
              <a:t> vestibulum </a:t>
            </a:r>
            <a:r>
              <a:rPr lang="en-US" dirty="0" err="1"/>
              <a:t>risus</a:t>
            </a:r>
            <a:r>
              <a:rPr lang="en-US" dirty="0"/>
              <a:t>. </a:t>
            </a:r>
            <a:r>
              <a:rPr lang="en-US" dirty="0" err="1"/>
              <a:t>Sed</a:t>
            </a:r>
            <a:r>
              <a:rPr lang="en-US" dirty="0"/>
              <a:t> </a:t>
            </a:r>
            <a:r>
              <a:rPr lang="en-US" dirty="0" err="1"/>
              <a:t>sodales</a:t>
            </a:r>
            <a:r>
              <a:rPr lang="en-US" dirty="0"/>
              <a:t> tempus est. </a:t>
            </a:r>
            <a:r>
              <a:rPr lang="en-US" dirty="0" err="1"/>
              <a:t>Pellentesque</a:t>
            </a:r>
            <a:r>
              <a:rPr lang="en-US" dirty="0"/>
              <a:t> habitant</a:t>
            </a:r>
          </a:p>
        </p:txBody>
      </p:sp>
      <p:sp>
        <p:nvSpPr>
          <p:cNvPr id="60" name="Oval 59">
            <a:extLst>
              <a:ext uri="{FF2B5EF4-FFF2-40B4-BE49-F238E27FC236}">
                <a16:creationId xmlns:a16="http://schemas.microsoft.com/office/drawing/2014/main" id="{1494D6BE-A6F7-9C48-894B-343290E2FDD6}"/>
              </a:ext>
            </a:extLst>
          </p:cNvPr>
          <p:cNvSpPr/>
          <p:nvPr userDrawn="1"/>
        </p:nvSpPr>
        <p:spPr>
          <a:xfrm>
            <a:off x="5421669" y="5847289"/>
            <a:ext cx="316443" cy="316443"/>
          </a:xfrm>
          <a:prstGeom prst="ellipse">
            <a:avLst/>
          </a:prstGeom>
          <a:solidFill>
            <a:srgbClr val="1F2C3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Text Placeholder 8">
            <a:extLst>
              <a:ext uri="{FF2B5EF4-FFF2-40B4-BE49-F238E27FC236}">
                <a16:creationId xmlns:a16="http://schemas.microsoft.com/office/drawing/2014/main" id="{5C6AA404-BE85-9E4D-84BA-A373854403A9}"/>
              </a:ext>
            </a:extLst>
          </p:cNvPr>
          <p:cNvSpPr>
            <a:spLocks noGrp="1"/>
          </p:cNvSpPr>
          <p:nvPr>
            <p:ph type="body" sz="quarter" idx="37" hasCustomPrompt="1"/>
          </p:nvPr>
        </p:nvSpPr>
        <p:spPr>
          <a:xfrm>
            <a:off x="5453685" y="5892444"/>
            <a:ext cx="197731" cy="271288"/>
          </a:xfrm>
        </p:spPr>
        <p:txBody>
          <a:bodyPr>
            <a:noAutofit/>
          </a:bodyPr>
          <a:lstStyle>
            <a:lvl1pPr marL="0" indent="0">
              <a:lnSpc>
                <a:spcPts val="1480"/>
              </a:lnSpc>
              <a:buNone/>
              <a:defRPr sz="1500">
                <a:solidFill>
                  <a:schemeClr val="bg1"/>
                </a:solidFill>
                <a:latin typeface="Larsseit" pitchFamily="2" charset="77"/>
              </a:defRPr>
            </a:lvl1pPr>
            <a:lvl2pPr marL="502920" indent="0">
              <a:buNone/>
              <a:defRPr sz="2200">
                <a:latin typeface="Gauthier FY" panose="02000803020000020004" pitchFamily="2" charset="77"/>
              </a:defRPr>
            </a:lvl2pPr>
            <a:lvl3pPr marL="1005840" indent="0">
              <a:buNone/>
              <a:defRPr sz="2200">
                <a:latin typeface="Gauthier FY" panose="02000803020000020004" pitchFamily="2" charset="77"/>
              </a:defRPr>
            </a:lvl3pPr>
            <a:lvl4pPr marL="1508760" indent="0">
              <a:buNone/>
              <a:defRPr sz="2200">
                <a:latin typeface="Gauthier FY" panose="02000803020000020004" pitchFamily="2" charset="77"/>
              </a:defRPr>
            </a:lvl4pPr>
            <a:lvl5pPr marL="2011680" indent="0">
              <a:buNone/>
              <a:defRPr sz="2200">
                <a:latin typeface="Gauthier FY" panose="02000803020000020004" pitchFamily="2" charset="77"/>
              </a:defRPr>
            </a:lvl5pPr>
          </a:lstStyle>
          <a:p>
            <a:pPr lvl="0"/>
            <a:r>
              <a:rPr lang="en-US" dirty="0"/>
              <a:t>1</a:t>
            </a:r>
          </a:p>
        </p:txBody>
      </p:sp>
      <p:pic>
        <p:nvPicPr>
          <p:cNvPr id="65" name="Picture 64">
            <a:extLst>
              <a:ext uri="{FF2B5EF4-FFF2-40B4-BE49-F238E27FC236}">
                <a16:creationId xmlns:a16="http://schemas.microsoft.com/office/drawing/2014/main" id="{56E86D68-0F51-264E-816A-B5FF280CBF6C}"/>
              </a:ext>
            </a:extLst>
          </p:cNvPr>
          <p:cNvPicPr>
            <a:picLocks noChangeAspect="1"/>
          </p:cNvPicPr>
          <p:nvPr userDrawn="1"/>
        </p:nvPicPr>
        <p:blipFill>
          <a:blip r:embed="rId2"/>
          <a:stretch>
            <a:fillRect/>
          </a:stretch>
        </p:blipFill>
        <p:spPr>
          <a:xfrm>
            <a:off x="8027095" y="439836"/>
            <a:ext cx="1588600" cy="488018"/>
          </a:xfrm>
          <a:prstGeom prst="rect">
            <a:avLst/>
          </a:prstGeom>
        </p:spPr>
      </p:pic>
    </p:spTree>
    <p:extLst>
      <p:ext uri="{BB962C8B-B14F-4D97-AF65-F5344CB8AC3E}">
        <p14:creationId xmlns:p14="http://schemas.microsoft.com/office/powerpoint/2010/main" val="420342358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ext Only">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1453514" y="624824"/>
            <a:ext cx="7186393" cy="617821"/>
          </a:xfrm>
        </p:spPr>
        <p:txBody>
          <a:bodyPr anchor="t">
            <a:normAutofit/>
          </a:bodyPr>
          <a:lstStyle>
            <a:lvl1pPr algn="ctr">
              <a:defRPr sz="2800" b="0">
                <a:solidFill>
                  <a:srgbClr val="1F2C3C"/>
                </a:solidFill>
                <a:latin typeface="Gauthier FY" panose="02000803020000020004" pitchFamily="2" charset="77"/>
              </a:defRPr>
            </a:lvl1pPr>
          </a:lstStyle>
          <a:p>
            <a:r>
              <a:rPr lang="en-US" dirty="0"/>
              <a:t>Title goes here here and here</a:t>
            </a:r>
          </a:p>
        </p:txBody>
      </p:sp>
      <p:sp>
        <p:nvSpPr>
          <p:cNvPr id="6" name="Slide Number Placeholder 5"/>
          <p:cNvSpPr>
            <a:spLocks noGrp="1"/>
          </p:cNvSpPr>
          <p:nvPr>
            <p:ph type="sldNum" sz="quarter" idx="12"/>
          </p:nvPr>
        </p:nvSpPr>
        <p:spPr>
          <a:xfrm>
            <a:off x="7448479" y="7203865"/>
            <a:ext cx="2263140" cy="413808"/>
          </a:xfrm>
        </p:spPr>
        <p:txBody>
          <a:bodyPr/>
          <a:lstStyle>
            <a:lvl1pPr>
              <a:defRPr sz="1100">
                <a:solidFill>
                  <a:srgbClr val="1F2C3C"/>
                </a:solidFill>
                <a:latin typeface="Larsseit" pitchFamily="2" charset="77"/>
              </a:defRPr>
            </a:lvl1pPr>
          </a:lstStyle>
          <a:p>
            <a:fld id="{232A503A-94B1-5E42-BAA4-8A496B25C751}" type="slidenum">
              <a:rPr lang="en-US" smtClean="0"/>
              <a:pPr/>
              <a:t>‹#›</a:t>
            </a:fld>
            <a:endParaRPr lang="en-US" dirty="0"/>
          </a:p>
        </p:txBody>
      </p:sp>
      <p:sp>
        <p:nvSpPr>
          <p:cNvPr id="11" name="Text Placeholder 8">
            <a:extLst>
              <a:ext uri="{FF2B5EF4-FFF2-40B4-BE49-F238E27FC236}">
                <a16:creationId xmlns:a16="http://schemas.microsoft.com/office/drawing/2014/main" id="{2372A732-77DB-9646-B7BA-7676BEB2B177}"/>
              </a:ext>
            </a:extLst>
          </p:cNvPr>
          <p:cNvSpPr>
            <a:spLocks noGrp="1"/>
          </p:cNvSpPr>
          <p:nvPr>
            <p:ph type="body" sz="quarter" idx="15" hasCustomPrompt="1"/>
          </p:nvPr>
        </p:nvSpPr>
        <p:spPr>
          <a:xfrm>
            <a:off x="846419" y="1501067"/>
            <a:ext cx="3903662" cy="1891667"/>
          </a:xfrm>
        </p:spPr>
        <p:txBody>
          <a:bodyPr>
            <a:noAutofit/>
          </a:bodyPr>
          <a:lstStyle>
            <a:lvl1pPr marL="0" marR="0" indent="0" algn="l" defTabSz="1005840" rtl="0" eaLnBrk="1" fontAlgn="auto" latinLnBrk="0" hangingPunct="1">
              <a:lnSpc>
                <a:spcPts val="1600"/>
              </a:lnSpc>
              <a:spcBef>
                <a:spcPts val="1100"/>
              </a:spcBef>
              <a:spcAft>
                <a:spcPts val="0"/>
              </a:spcAft>
              <a:buClrTx/>
              <a:buSzTx/>
              <a:buFont typeface="Arial" panose="020B0604020202020204" pitchFamily="34" charset="0"/>
              <a:buNone/>
              <a:tabLst/>
              <a:defRPr sz="1200">
                <a:solidFill>
                  <a:srgbClr val="1F2C3C"/>
                </a:solidFill>
                <a:latin typeface="Gauthier FY" panose="02000803020000020004" pitchFamily="2" charset="77"/>
              </a:defRPr>
            </a:lvl1pPr>
            <a:lvl2pPr marL="502920" indent="0">
              <a:buNone/>
              <a:defRPr sz="2200">
                <a:latin typeface="Gauthier FY" panose="02000803020000020004" pitchFamily="2" charset="77"/>
              </a:defRPr>
            </a:lvl2pPr>
            <a:lvl3pPr marL="1005840" indent="0">
              <a:buNone/>
              <a:defRPr sz="2200">
                <a:latin typeface="Gauthier FY" panose="02000803020000020004" pitchFamily="2" charset="77"/>
              </a:defRPr>
            </a:lvl3pPr>
            <a:lvl4pPr marL="1508760" indent="0">
              <a:buNone/>
              <a:defRPr sz="2200">
                <a:latin typeface="Gauthier FY" panose="02000803020000020004" pitchFamily="2" charset="77"/>
              </a:defRPr>
            </a:lvl4pPr>
            <a:lvl5pPr marL="2011680" indent="0">
              <a:buNone/>
              <a:defRPr sz="2200">
                <a:latin typeface="Gauthier FY" panose="02000803020000020004" pitchFamily="2" charset="77"/>
              </a:defRPr>
            </a:lvl5pPr>
          </a:lstStyle>
          <a:p>
            <a:pPr marL="0" marR="0" lvl="0" indent="0" algn="l" defTabSz="1005840" rtl="0" eaLnBrk="1" fontAlgn="auto" latinLnBrk="0" hangingPunct="1">
              <a:lnSpc>
                <a:spcPts val="1480"/>
              </a:lnSpc>
              <a:spcBef>
                <a:spcPts val="1100"/>
              </a:spcBef>
              <a:spcAft>
                <a:spcPts val="0"/>
              </a:spcAft>
              <a:buClrTx/>
              <a:buSzTx/>
              <a:buFont typeface="Arial" panose="020B0604020202020204" pitchFamily="34" charset="0"/>
              <a:buNone/>
              <a:tabLst/>
              <a:defRPr/>
            </a:pPr>
            <a:r>
              <a:rPr lang="en-US" dirty="0"/>
              <a:t>Lorem ipsum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a:t>
            </a:r>
            <a:r>
              <a:rPr lang="en-US" dirty="0" err="1"/>
              <a:t>Fusce</a:t>
            </a:r>
            <a:r>
              <a:rPr lang="en-US" dirty="0"/>
              <a:t> </a:t>
            </a:r>
            <a:r>
              <a:rPr lang="en-US" dirty="0" err="1"/>
              <a:t>eu</a:t>
            </a:r>
            <a:r>
              <a:rPr lang="en-US" dirty="0"/>
              <a:t> vestibulum </a:t>
            </a:r>
            <a:r>
              <a:rPr lang="en-US" dirty="0" err="1"/>
              <a:t>risus</a:t>
            </a:r>
            <a:r>
              <a:rPr lang="en-US" dirty="0"/>
              <a:t>. </a:t>
            </a:r>
            <a:r>
              <a:rPr lang="en-US" dirty="0" err="1"/>
              <a:t>Sed</a:t>
            </a:r>
            <a:r>
              <a:rPr lang="en-US" dirty="0"/>
              <a:t> </a:t>
            </a:r>
            <a:r>
              <a:rPr lang="en-US" dirty="0" err="1"/>
              <a:t>sodales</a:t>
            </a:r>
            <a:r>
              <a:rPr lang="en-US" dirty="0"/>
              <a:t> tempus est. </a:t>
            </a:r>
            <a:r>
              <a:rPr lang="en-US" dirty="0" err="1"/>
              <a:t>Pellentesque</a:t>
            </a:r>
            <a:r>
              <a:rPr lang="en-US" dirty="0"/>
              <a:t> habitant, Lorem ipsum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a:t>
            </a:r>
            <a:r>
              <a:rPr lang="en-US" dirty="0" err="1"/>
              <a:t>Fusce</a:t>
            </a:r>
            <a:r>
              <a:rPr lang="en-US" dirty="0"/>
              <a:t> </a:t>
            </a:r>
            <a:r>
              <a:rPr lang="en-US" dirty="0" err="1"/>
              <a:t>eu</a:t>
            </a:r>
            <a:r>
              <a:rPr lang="en-US" dirty="0"/>
              <a:t> vestibulum </a:t>
            </a:r>
            <a:r>
              <a:rPr lang="en-US" dirty="0" err="1"/>
              <a:t>risus</a:t>
            </a:r>
            <a:r>
              <a:rPr lang="en-US" dirty="0"/>
              <a:t>. </a:t>
            </a:r>
            <a:r>
              <a:rPr lang="en-US" dirty="0" err="1"/>
              <a:t>Sed</a:t>
            </a:r>
            <a:r>
              <a:rPr lang="en-US" dirty="0"/>
              <a:t> </a:t>
            </a:r>
            <a:r>
              <a:rPr lang="en-US" dirty="0" err="1"/>
              <a:t>sodales</a:t>
            </a:r>
            <a:r>
              <a:rPr lang="en-US" dirty="0"/>
              <a:t> tempus est. Lorem ipsum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a:t>
            </a:r>
            <a:r>
              <a:rPr lang="en-US" dirty="0" err="1"/>
              <a:t>Fusce</a:t>
            </a:r>
            <a:r>
              <a:rPr lang="en-US" dirty="0"/>
              <a:t> </a:t>
            </a:r>
            <a:r>
              <a:rPr lang="en-US" dirty="0" err="1"/>
              <a:t>eu</a:t>
            </a:r>
            <a:r>
              <a:rPr lang="en-US" dirty="0"/>
              <a:t> vestibulum </a:t>
            </a:r>
            <a:r>
              <a:rPr lang="en-US" dirty="0" err="1"/>
              <a:t>risus</a:t>
            </a:r>
            <a:r>
              <a:rPr lang="en-US" dirty="0"/>
              <a:t>. </a:t>
            </a:r>
            <a:r>
              <a:rPr lang="en-US" dirty="0" err="1"/>
              <a:t>Sed</a:t>
            </a:r>
            <a:r>
              <a:rPr lang="en-US" dirty="0"/>
              <a:t> </a:t>
            </a:r>
            <a:r>
              <a:rPr lang="en-US" dirty="0" err="1"/>
              <a:t>sodales</a:t>
            </a:r>
            <a:r>
              <a:rPr lang="en-US" dirty="0"/>
              <a:t> tempus est. </a:t>
            </a:r>
            <a:r>
              <a:rPr lang="en-US" dirty="0" err="1"/>
              <a:t>Pellentesque</a:t>
            </a:r>
            <a:r>
              <a:rPr lang="en-US" dirty="0"/>
              <a:t> habitant, Lorem ipsum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a:t>
            </a:r>
          </a:p>
        </p:txBody>
      </p:sp>
      <p:sp>
        <p:nvSpPr>
          <p:cNvPr id="19" name="Text Placeholder 8">
            <a:extLst>
              <a:ext uri="{FF2B5EF4-FFF2-40B4-BE49-F238E27FC236}">
                <a16:creationId xmlns:a16="http://schemas.microsoft.com/office/drawing/2014/main" id="{2944693D-0EDB-2640-B280-A1D38818957E}"/>
              </a:ext>
            </a:extLst>
          </p:cNvPr>
          <p:cNvSpPr>
            <a:spLocks noGrp="1"/>
          </p:cNvSpPr>
          <p:nvPr>
            <p:ph type="body" sz="quarter" idx="18" hasCustomPrompt="1"/>
          </p:nvPr>
        </p:nvSpPr>
        <p:spPr>
          <a:xfrm>
            <a:off x="846419" y="3929954"/>
            <a:ext cx="3903662" cy="678123"/>
          </a:xfrm>
        </p:spPr>
        <p:txBody>
          <a:bodyPr>
            <a:noAutofit/>
          </a:bodyPr>
          <a:lstStyle>
            <a:lvl1pPr marL="171450" indent="-171450">
              <a:lnSpc>
                <a:spcPts val="1480"/>
              </a:lnSpc>
              <a:buFont typeface="Arial" panose="020B0604020202020204" pitchFamily="34" charset="0"/>
              <a:buChar char="•"/>
              <a:defRPr sz="900" spc="50" baseline="0">
                <a:solidFill>
                  <a:srgbClr val="1F2C3C"/>
                </a:solidFill>
                <a:latin typeface="Larsseit" pitchFamily="2" charset="77"/>
              </a:defRPr>
            </a:lvl1pPr>
            <a:lvl2pPr marL="502920" indent="0">
              <a:buNone/>
              <a:defRPr sz="2200">
                <a:latin typeface="Gauthier FY" panose="02000803020000020004" pitchFamily="2" charset="77"/>
              </a:defRPr>
            </a:lvl2pPr>
            <a:lvl3pPr marL="1005840" indent="0">
              <a:buNone/>
              <a:defRPr sz="2200">
                <a:latin typeface="Gauthier FY" panose="02000803020000020004" pitchFamily="2" charset="77"/>
              </a:defRPr>
            </a:lvl3pPr>
            <a:lvl4pPr marL="1508760" indent="0">
              <a:buNone/>
              <a:defRPr sz="2200">
                <a:latin typeface="Gauthier FY" panose="02000803020000020004" pitchFamily="2" charset="77"/>
              </a:defRPr>
            </a:lvl4pPr>
            <a:lvl5pPr marL="2011680" indent="0">
              <a:buNone/>
              <a:defRPr sz="2200">
                <a:latin typeface="Gauthier FY" panose="02000803020000020004" pitchFamily="2" charset="77"/>
              </a:defRPr>
            </a:lvl5pPr>
          </a:lstStyle>
          <a:p>
            <a:pPr lvl="0"/>
            <a:r>
              <a:rPr lang="en-US" dirty="0"/>
              <a:t>Lorem ipsum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a:t>
            </a:r>
            <a:r>
              <a:rPr lang="en-US" dirty="0" err="1"/>
              <a:t>Fusce</a:t>
            </a:r>
            <a:r>
              <a:rPr lang="en-US" dirty="0"/>
              <a:t> </a:t>
            </a:r>
            <a:r>
              <a:rPr lang="en-US" dirty="0" err="1"/>
              <a:t>eu</a:t>
            </a:r>
            <a:r>
              <a:rPr lang="en-US" dirty="0"/>
              <a:t> vestibulum </a:t>
            </a:r>
            <a:r>
              <a:rPr lang="en-US" dirty="0" err="1"/>
              <a:t>risus</a:t>
            </a:r>
            <a:r>
              <a:rPr lang="en-US" dirty="0"/>
              <a:t>. </a:t>
            </a:r>
            <a:r>
              <a:rPr lang="en-US" dirty="0" err="1"/>
              <a:t>Sed</a:t>
            </a:r>
            <a:r>
              <a:rPr lang="en-US" dirty="0"/>
              <a:t> </a:t>
            </a:r>
            <a:r>
              <a:rPr lang="en-US" dirty="0" err="1"/>
              <a:t>sodales</a:t>
            </a:r>
            <a:r>
              <a:rPr lang="en-US" dirty="0"/>
              <a:t> tempus est. </a:t>
            </a:r>
            <a:r>
              <a:rPr lang="en-US" dirty="0" err="1"/>
              <a:t>Pellentesque</a:t>
            </a:r>
            <a:r>
              <a:rPr lang="en-US" dirty="0"/>
              <a:t> </a:t>
            </a:r>
            <a:r>
              <a:rPr lang="en-US" dirty="0" err="1"/>
              <a:t>habitantLorem</a:t>
            </a:r>
            <a:r>
              <a:rPr lang="en-US" dirty="0"/>
              <a:t> ipsum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a:t>
            </a:r>
          </a:p>
        </p:txBody>
      </p:sp>
      <p:sp>
        <p:nvSpPr>
          <p:cNvPr id="57" name="Text Placeholder 8">
            <a:extLst>
              <a:ext uri="{FF2B5EF4-FFF2-40B4-BE49-F238E27FC236}">
                <a16:creationId xmlns:a16="http://schemas.microsoft.com/office/drawing/2014/main" id="{23E31442-3D16-3443-A5C5-5C8B592E99AE}"/>
              </a:ext>
            </a:extLst>
          </p:cNvPr>
          <p:cNvSpPr>
            <a:spLocks noGrp="1"/>
          </p:cNvSpPr>
          <p:nvPr>
            <p:ph type="body" sz="quarter" idx="34" hasCustomPrompt="1"/>
          </p:nvPr>
        </p:nvSpPr>
        <p:spPr>
          <a:xfrm>
            <a:off x="846419" y="3545633"/>
            <a:ext cx="3903662" cy="280721"/>
          </a:xfrm>
        </p:spPr>
        <p:txBody>
          <a:bodyPr>
            <a:noAutofit/>
          </a:bodyPr>
          <a:lstStyle>
            <a:lvl1pPr marL="0" indent="0">
              <a:lnSpc>
                <a:spcPts val="1480"/>
              </a:lnSpc>
              <a:buNone/>
              <a:defRPr sz="1100" spc="100" baseline="0">
                <a:solidFill>
                  <a:srgbClr val="1F2C3C"/>
                </a:solidFill>
                <a:latin typeface="Larsseit" pitchFamily="2" charset="77"/>
              </a:defRPr>
            </a:lvl1pPr>
            <a:lvl2pPr marL="502920" indent="0">
              <a:buNone/>
              <a:defRPr sz="2200">
                <a:latin typeface="Gauthier FY" panose="02000803020000020004" pitchFamily="2" charset="77"/>
              </a:defRPr>
            </a:lvl2pPr>
            <a:lvl3pPr marL="1005840" indent="0">
              <a:buNone/>
              <a:defRPr sz="2200">
                <a:latin typeface="Gauthier FY" panose="02000803020000020004" pitchFamily="2" charset="77"/>
              </a:defRPr>
            </a:lvl3pPr>
            <a:lvl4pPr marL="1508760" indent="0">
              <a:buNone/>
              <a:defRPr sz="2200">
                <a:latin typeface="Gauthier FY" panose="02000803020000020004" pitchFamily="2" charset="77"/>
              </a:defRPr>
            </a:lvl4pPr>
            <a:lvl5pPr marL="2011680" indent="0">
              <a:buNone/>
              <a:defRPr sz="2200">
                <a:latin typeface="Gauthier FY" panose="02000803020000020004" pitchFamily="2" charset="77"/>
              </a:defRPr>
            </a:lvl5pPr>
          </a:lstStyle>
          <a:p>
            <a:pPr lvl="0"/>
            <a:r>
              <a:rPr lang="en-US" dirty="0"/>
              <a:t>TITLE:</a:t>
            </a:r>
          </a:p>
        </p:txBody>
      </p:sp>
      <p:pic>
        <p:nvPicPr>
          <p:cNvPr id="63" name="Picture 62">
            <a:extLst>
              <a:ext uri="{FF2B5EF4-FFF2-40B4-BE49-F238E27FC236}">
                <a16:creationId xmlns:a16="http://schemas.microsoft.com/office/drawing/2014/main" id="{0CCBE8AF-ED2B-DF41-ADB9-0B2B9B68279C}"/>
              </a:ext>
            </a:extLst>
          </p:cNvPr>
          <p:cNvPicPr>
            <a:picLocks noChangeAspect="1"/>
          </p:cNvPicPr>
          <p:nvPr userDrawn="1"/>
        </p:nvPicPr>
        <p:blipFill>
          <a:blip r:embed="rId3"/>
          <a:stretch>
            <a:fillRect/>
          </a:stretch>
        </p:blipFill>
        <p:spPr>
          <a:xfrm>
            <a:off x="8027095" y="439836"/>
            <a:ext cx="1588600" cy="488018"/>
          </a:xfrm>
          <a:prstGeom prst="rect">
            <a:avLst/>
          </a:prstGeom>
        </p:spPr>
      </p:pic>
      <p:sp>
        <p:nvSpPr>
          <p:cNvPr id="42" name="Text Placeholder 8">
            <a:extLst>
              <a:ext uri="{FF2B5EF4-FFF2-40B4-BE49-F238E27FC236}">
                <a16:creationId xmlns:a16="http://schemas.microsoft.com/office/drawing/2014/main" id="{03012FBE-4ADE-6945-B131-F44DC092E656}"/>
              </a:ext>
            </a:extLst>
          </p:cNvPr>
          <p:cNvSpPr>
            <a:spLocks noGrp="1"/>
          </p:cNvSpPr>
          <p:nvPr>
            <p:ph type="body" sz="quarter" idx="35" hasCustomPrompt="1"/>
          </p:nvPr>
        </p:nvSpPr>
        <p:spPr>
          <a:xfrm>
            <a:off x="846419" y="5145296"/>
            <a:ext cx="3903662" cy="678123"/>
          </a:xfrm>
        </p:spPr>
        <p:txBody>
          <a:bodyPr>
            <a:noAutofit/>
          </a:bodyPr>
          <a:lstStyle>
            <a:lvl1pPr marL="171450" indent="-171450">
              <a:lnSpc>
                <a:spcPts val="1480"/>
              </a:lnSpc>
              <a:buFont typeface="Arial" panose="020B0604020202020204" pitchFamily="34" charset="0"/>
              <a:buChar char="•"/>
              <a:defRPr sz="900" spc="50" baseline="0">
                <a:solidFill>
                  <a:srgbClr val="1F2C3C"/>
                </a:solidFill>
                <a:latin typeface="Larsseit" pitchFamily="2" charset="77"/>
              </a:defRPr>
            </a:lvl1pPr>
            <a:lvl2pPr marL="502920" indent="0">
              <a:buNone/>
              <a:defRPr sz="2200">
                <a:latin typeface="Gauthier FY" panose="02000803020000020004" pitchFamily="2" charset="77"/>
              </a:defRPr>
            </a:lvl2pPr>
            <a:lvl3pPr marL="1005840" indent="0">
              <a:buNone/>
              <a:defRPr sz="2200">
                <a:latin typeface="Gauthier FY" panose="02000803020000020004" pitchFamily="2" charset="77"/>
              </a:defRPr>
            </a:lvl3pPr>
            <a:lvl4pPr marL="1508760" indent="0">
              <a:buNone/>
              <a:defRPr sz="2200">
                <a:latin typeface="Gauthier FY" panose="02000803020000020004" pitchFamily="2" charset="77"/>
              </a:defRPr>
            </a:lvl4pPr>
            <a:lvl5pPr marL="2011680" indent="0">
              <a:buNone/>
              <a:defRPr sz="2200">
                <a:latin typeface="Gauthier FY" panose="02000803020000020004" pitchFamily="2" charset="77"/>
              </a:defRPr>
            </a:lvl5pPr>
          </a:lstStyle>
          <a:p>
            <a:pPr lvl="0"/>
            <a:r>
              <a:rPr lang="en-US" dirty="0"/>
              <a:t>Lorem ipsum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a:t>
            </a:r>
            <a:r>
              <a:rPr lang="en-US" dirty="0" err="1"/>
              <a:t>Fusce</a:t>
            </a:r>
            <a:r>
              <a:rPr lang="en-US" dirty="0"/>
              <a:t> </a:t>
            </a:r>
            <a:r>
              <a:rPr lang="en-US" dirty="0" err="1"/>
              <a:t>eu</a:t>
            </a:r>
            <a:r>
              <a:rPr lang="en-US" dirty="0"/>
              <a:t> vestibulum </a:t>
            </a:r>
            <a:r>
              <a:rPr lang="en-US" dirty="0" err="1"/>
              <a:t>risus</a:t>
            </a:r>
            <a:r>
              <a:rPr lang="en-US" dirty="0"/>
              <a:t>. </a:t>
            </a:r>
            <a:r>
              <a:rPr lang="en-US" dirty="0" err="1"/>
              <a:t>Sed</a:t>
            </a:r>
            <a:r>
              <a:rPr lang="en-US" dirty="0"/>
              <a:t> </a:t>
            </a:r>
            <a:r>
              <a:rPr lang="en-US" dirty="0" err="1"/>
              <a:t>sodales</a:t>
            </a:r>
            <a:r>
              <a:rPr lang="en-US" dirty="0"/>
              <a:t> tempus est. </a:t>
            </a:r>
            <a:r>
              <a:rPr lang="en-US" dirty="0" err="1"/>
              <a:t>Pellentesque</a:t>
            </a:r>
            <a:r>
              <a:rPr lang="en-US" dirty="0"/>
              <a:t> </a:t>
            </a:r>
            <a:r>
              <a:rPr lang="en-US" dirty="0" err="1"/>
              <a:t>habitantLorem</a:t>
            </a:r>
            <a:r>
              <a:rPr lang="en-US" dirty="0"/>
              <a:t> ipsum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a:t>
            </a:r>
          </a:p>
        </p:txBody>
      </p:sp>
      <p:sp>
        <p:nvSpPr>
          <p:cNvPr id="43" name="Text Placeholder 8">
            <a:extLst>
              <a:ext uri="{FF2B5EF4-FFF2-40B4-BE49-F238E27FC236}">
                <a16:creationId xmlns:a16="http://schemas.microsoft.com/office/drawing/2014/main" id="{F30D3671-A204-4446-82D2-A3D883AD335D}"/>
              </a:ext>
            </a:extLst>
          </p:cNvPr>
          <p:cNvSpPr>
            <a:spLocks noGrp="1"/>
          </p:cNvSpPr>
          <p:nvPr>
            <p:ph type="body" sz="quarter" idx="36" hasCustomPrompt="1"/>
          </p:nvPr>
        </p:nvSpPr>
        <p:spPr>
          <a:xfrm>
            <a:off x="846419" y="4760975"/>
            <a:ext cx="3903662" cy="280721"/>
          </a:xfrm>
        </p:spPr>
        <p:txBody>
          <a:bodyPr>
            <a:noAutofit/>
          </a:bodyPr>
          <a:lstStyle>
            <a:lvl1pPr marL="0" indent="0">
              <a:lnSpc>
                <a:spcPts val="1480"/>
              </a:lnSpc>
              <a:buNone/>
              <a:defRPr sz="1100" spc="100" baseline="0">
                <a:solidFill>
                  <a:srgbClr val="1F2C3C"/>
                </a:solidFill>
                <a:latin typeface="Larsseit" pitchFamily="2" charset="77"/>
              </a:defRPr>
            </a:lvl1pPr>
            <a:lvl2pPr marL="502920" indent="0">
              <a:buNone/>
              <a:defRPr sz="2200">
                <a:latin typeface="Gauthier FY" panose="02000803020000020004" pitchFamily="2" charset="77"/>
              </a:defRPr>
            </a:lvl2pPr>
            <a:lvl3pPr marL="1005840" indent="0">
              <a:buNone/>
              <a:defRPr sz="2200">
                <a:latin typeface="Gauthier FY" panose="02000803020000020004" pitchFamily="2" charset="77"/>
              </a:defRPr>
            </a:lvl3pPr>
            <a:lvl4pPr marL="1508760" indent="0">
              <a:buNone/>
              <a:defRPr sz="2200">
                <a:latin typeface="Gauthier FY" panose="02000803020000020004" pitchFamily="2" charset="77"/>
              </a:defRPr>
            </a:lvl4pPr>
            <a:lvl5pPr marL="2011680" indent="0">
              <a:buNone/>
              <a:defRPr sz="2200">
                <a:latin typeface="Gauthier FY" panose="02000803020000020004" pitchFamily="2" charset="77"/>
              </a:defRPr>
            </a:lvl5pPr>
          </a:lstStyle>
          <a:p>
            <a:pPr lvl="0"/>
            <a:r>
              <a:rPr lang="en-US" dirty="0"/>
              <a:t>TITLE:</a:t>
            </a:r>
          </a:p>
        </p:txBody>
      </p:sp>
      <p:sp>
        <p:nvSpPr>
          <p:cNvPr id="67" name="Text Placeholder 8">
            <a:extLst>
              <a:ext uri="{FF2B5EF4-FFF2-40B4-BE49-F238E27FC236}">
                <a16:creationId xmlns:a16="http://schemas.microsoft.com/office/drawing/2014/main" id="{860480E4-17E2-B041-A85D-BE16977CF90C}"/>
              </a:ext>
            </a:extLst>
          </p:cNvPr>
          <p:cNvSpPr>
            <a:spLocks noGrp="1"/>
          </p:cNvSpPr>
          <p:nvPr>
            <p:ph type="body" sz="quarter" idx="39" hasCustomPrompt="1"/>
          </p:nvPr>
        </p:nvSpPr>
        <p:spPr>
          <a:xfrm>
            <a:off x="846419" y="6360636"/>
            <a:ext cx="3903662" cy="678123"/>
          </a:xfrm>
        </p:spPr>
        <p:txBody>
          <a:bodyPr>
            <a:noAutofit/>
          </a:bodyPr>
          <a:lstStyle>
            <a:lvl1pPr marL="171450" indent="-171450">
              <a:lnSpc>
                <a:spcPts val="1480"/>
              </a:lnSpc>
              <a:buFont typeface="Arial" panose="020B0604020202020204" pitchFamily="34" charset="0"/>
              <a:buChar char="•"/>
              <a:defRPr sz="900" spc="50" baseline="0">
                <a:solidFill>
                  <a:srgbClr val="1F2C3C"/>
                </a:solidFill>
                <a:latin typeface="Larsseit" pitchFamily="2" charset="77"/>
              </a:defRPr>
            </a:lvl1pPr>
            <a:lvl2pPr marL="502920" indent="0">
              <a:buNone/>
              <a:defRPr sz="2200">
                <a:latin typeface="Gauthier FY" panose="02000803020000020004" pitchFamily="2" charset="77"/>
              </a:defRPr>
            </a:lvl2pPr>
            <a:lvl3pPr marL="1005840" indent="0">
              <a:buNone/>
              <a:defRPr sz="2200">
                <a:latin typeface="Gauthier FY" panose="02000803020000020004" pitchFamily="2" charset="77"/>
              </a:defRPr>
            </a:lvl3pPr>
            <a:lvl4pPr marL="1508760" indent="0">
              <a:buNone/>
              <a:defRPr sz="2200">
                <a:latin typeface="Gauthier FY" panose="02000803020000020004" pitchFamily="2" charset="77"/>
              </a:defRPr>
            </a:lvl4pPr>
            <a:lvl5pPr marL="2011680" indent="0">
              <a:buNone/>
              <a:defRPr sz="2200">
                <a:latin typeface="Gauthier FY" panose="02000803020000020004" pitchFamily="2" charset="77"/>
              </a:defRPr>
            </a:lvl5pPr>
          </a:lstStyle>
          <a:p>
            <a:pPr lvl="0"/>
            <a:r>
              <a:rPr lang="en-US" dirty="0"/>
              <a:t>Lorem ipsum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a:t>
            </a:r>
            <a:r>
              <a:rPr lang="en-US" dirty="0" err="1"/>
              <a:t>Fusce</a:t>
            </a:r>
            <a:r>
              <a:rPr lang="en-US" dirty="0"/>
              <a:t> </a:t>
            </a:r>
            <a:r>
              <a:rPr lang="en-US" dirty="0" err="1"/>
              <a:t>eu</a:t>
            </a:r>
            <a:r>
              <a:rPr lang="en-US" dirty="0"/>
              <a:t> vestibulum </a:t>
            </a:r>
            <a:r>
              <a:rPr lang="en-US" dirty="0" err="1"/>
              <a:t>risus</a:t>
            </a:r>
            <a:r>
              <a:rPr lang="en-US" dirty="0"/>
              <a:t>. </a:t>
            </a:r>
            <a:r>
              <a:rPr lang="en-US" dirty="0" err="1"/>
              <a:t>Sed</a:t>
            </a:r>
            <a:r>
              <a:rPr lang="en-US" dirty="0"/>
              <a:t> </a:t>
            </a:r>
            <a:r>
              <a:rPr lang="en-US" dirty="0" err="1"/>
              <a:t>sodales</a:t>
            </a:r>
            <a:r>
              <a:rPr lang="en-US" dirty="0"/>
              <a:t> tempus est. </a:t>
            </a:r>
            <a:r>
              <a:rPr lang="en-US" dirty="0" err="1"/>
              <a:t>Pellentesque</a:t>
            </a:r>
            <a:r>
              <a:rPr lang="en-US" dirty="0"/>
              <a:t> </a:t>
            </a:r>
            <a:r>
              <a:rPr lang="en-US" dirty="0" err="1"/>
              <a:t>habitantLorem</a:t>
            </a:r>
            <a:r>
              <a:rPr lang="en-US" dirty="0"/>
              <a:t> ipsum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a:t>
            </a:r>
          </a:p>
        </p:txBody>
      </p:sp>
      <p:sp>
        <p:nvSpPr>
          <p:cNvPr id="68" name="Text Placeholder 8">
            <a:extLst>
              <a:ext uri="{FF2B5EF4-FFF2-40B4-BE49-F238E27FC236}">
                <a16:creationId xmlns:a16="http://schemas.microsoft.com/office/drawing/2014/main" id="{5BCD79E4-6C5A-6748-9304-DF855E2F80B9}"/>
              </a:ext>
            </a:extLst>
          </p:cNvPr>
          <p:cNvSpPr>
            <a:spLocks noGrp="1"/>
          </p:cNvSpPr>
          <p:nvPr>
            <p:ph type="body" sz="quarter" idx="40" hasCustomPrompt="1"/>
          </p:nvPr>
        </p:nvSpPr>
        <p:spPr>
          <a:xfrm>
            <a:off x="846419" y="5976315"/>
            <a:ext cx="3903662" cy="280721"/>
          </a:xfrm>
        </p:spPr>
        <p:txBody>
          <a:bodyPr>
            <a:noAutofit/>
          </a:bodyPr>
          <a:lstStyle>
            <a:lvl1pPr marL="0" indent="0">
              <a:lnSpc>
                <a:spcPts val="1480"/>
              </a:lnSpc>
              <a:buNone/>
              <a:defRPr sz="1100" spc="100" baseline="0">
                <a:solidFill>
                  <a:srgbClr val="1F2C3C"/>
                </a:solidFill>
                <a:latin typeface="Larsseit" pitchFamily="2" charset="77"/>
              </a:defRPr>
            </a:lvl1pPr>
            <a:lvl2pPr marL="502920" indent="0">
              <a:buNone/>
              <a:defRPr sz="2200">
                <a:latin typeface="Gauthier FY" panose="02000803020000020004" pitchFamily="2" charset="77"/>
              </a:defRPr>
            </a:lvl2pPr>
            <a:lvl3pPr marL="1005840" indent="0">
              <a:buNone/>
              <a:defRPr sz="2200">
                <a:latin typeface="Gauthier FY" panose="02000803020000020004" pitchFamily="2" charset="77"/>
              </a:defRPr>
            </a:lvl3pPr>
            <a:lvl4pPr marL="1508760" indent="0">
              <a:buNone/>
              <a:defRPr sz="2200">
                <a:latin typeface="Gauthier FY" panose="02000803020000020004" pitchFamily="2" charset="77"/>
              </a:defRPr>
            </a:lvl4pPr>
            <a:lvl5pPr marL="2011680" indent="0">
              <a:buNone/>
              <a:defRPr sz="2200">
                <a:latin typeface="Gauthier FY" panose="02000803020000020004" pitchFamily="2" charset="77"/>
              </a:defRPr>
            </a:lvl5pPr>
          </a:lstStyle>
          <a:p>
            <a:pPr lvl="0"/>
            <a:r>
              <a:rPr lang="en-US" dirty="0"/>
              <a:t>TITLE:</a:t>
            </a:r>
          </a:p>
        </p:txBody>
      </p:sp>
      <p:sp>
        <p:nvSpPr>
          <p:cNvPr id="69" name="Text Placeholder 8">
            <a:extLst>
              <a:ext uri="{FF2B5EF4-FFF2-40B4-BE49-F238E27FC236}">
                <a16:creationId xmlns:a16="http://schemas.microsoft.com/office/drawing/2014/main" id="{CD74D878-CFDA-CC46-8CC6-DDD1EC145098}"/>
              </a:ext>
            </a:extLst>
          </p:cNvPr>
          <p:cNvSpPr>
            <a:spLocks noGrp="1"/>
          </p:cNvSpPr>
          <p:nvPr>
            <p:ph type="body" sz="quarter" idx="41" hasCustomPrompt="1"/>
          </p:nvPr>
        </p:nvSpPr>
        <p:spPr>
          <a:xfrm>
            <a:off x="5395270" y="1885388"/>
            <a:ext cx="3903662" cy="678123"/>
          </a:xfrm>
        </p:spPr>
        <p:txBody>
          <a:bodyPr>
            <a:noAutofit/>
          </a:bodyPr>
          <a:lstStyle>
            <a:lvl1pPr marL="171450" indent="-171450">
              <a:lnSpc>
                <a:spcPts val="1480"/>
              </a:lnSpc>
              <a:buFont typeface="Arial" panose="020B0604020202020204" pitchFamily="34" charset="0"/>
              <a:buChar char="•"/>
              <a:defRPr sz="900" spc="50" baseline="0">
                <a:solidFill>
                  <a:srgbClr val="1F2C3C"/>
                </a:solidFill>
                <a:latin typeface="Larsseit" pitchFamily="2" charset="77"/>
              </a:defRPr>
            </a:lvl1pPr>
            <a:lvl2pPr marL="502920" indent="0">
              <a:buNone/>
              <a:defRPr sz="2200">
                <a:latin typeface="Gauthier FY" panose="02000803020000020004" pitchFamily="2" charset="77"/>
              </a:defRPr>
            </a:lvl2pPr>
            <a:lvl3pPr marL="1005840" indent="0">
              <a:buNone/>
              <a:defRPr sz="2200">
                <a:latin typeface="Gauthier FY" panose="02000803020000020004" pitchFamily="2" charset="77"/>
              </a:defRPr>
            </a:lvl3pPr>
            <a:lvl4pPr marL="1508760" indent="0">
              <a:buNone/>
              <a:defRPr sz="2200">
                <a:latin typeface="Gauthier FY" panose="02000803020000020004" pitchFamily="2" charset="77"/>
              </a:defRPr>
            </a:lvl4pPr>
            <a:lvl5pPr marL="2011680" indent="0">
              <a:buNone/>
              <a:defRPr sz="2200">
                <a:latin typeface="Gauthier FY" panose="02000803020000020004" pitchFamily="2" charset="77"/>
              </a:defRPr>
            </a:lvl5pPr>
          </a:lstStyle>
          <a:p>
            <a:pPr lvl="0"/>
            <a:r>
              <a:rPr lang="en-US" dirty="0"/>
              <a:t>Lorem ipsum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a:t>
            </a:r>
            <a:r>
              <a:rPr lang="en-US" dirty="0" err="1"/>
              <a:t>Fusce</a:t>
            </a:r>
            <a:r>
              <a:rPr lang="en-US" dirty="0"/>
              <a:t> </a:t>
            </a:r>
            <a:r>
              <a:rPr lang="en-US" dirty="0" err="1"/>
              <a:t>eu</a:t>
            </a:r>
            <a:r>
              <a:rPr lang="en-US" dirty="0"/>
              <a:t> vestibulum </a:t>
            </a:r>
            <a:r>
              <a:rPr lang="en-US" dirty="0" err="1"/>
              <a:t>risus</a:t>
            </a:r>
            <a:r>
              <a:rPr lang="en-US" dirty="0"/>
              <a:t>. </a:t>
            </a:r>
            <a:r>
              <a:rPr lang="en-US" dirty="0" err="1"/>
              <a:t>Sed</a:t>
            </a:r>
            <a:r>
              <a:rPr lang="en-US" dirty="0"/>
              <a:t> </a:t>
            </a:r>
            <a:r>
              <a:rPr lang="en-US" dirty="0" err="1"/>
              <a:t>sodales</a:t>
            </a:r>
            <a:r>
              <a:rPr lang="en-US" dirty="0"/>
              <a:t> tempus est. </a:t>
            </a:r>
            <a:r>
              <a:rPr lang="en-US" dirty="0" err="1"/>
              <a:t>Pellentesque</a:t>
            </a:r>
            <a:r>
              <a:rPr lang="en-US" dirty="0"/>
              <a:t> </a:t>
            </a:r>
            <a:r>
              <a:rPr lang="en-US" dirty="0" err="1"/>
              <a:t>habitantLorem</a:t>
            </a:r>
            <a:r>
              <a:rPr lang="en-US" dirty="0"/>
              <a:t> ipsum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a:t>
            </a:r>
          </a:p>
        </p:txBody>
      </p:sp>
      <p:sp>
        <p:nvSpPr>
          <p:cNvPr id="70" name="Text Placeholder 8">
            <a:extLst>
              <a:ext uri="{FF2B5EF4-FFF2-40B4-BE49-F238E27FC236}">
                <a16:creationId xmlns:a16="http://schemas.microsoft.com/office/drawing/2014/main" id="{653D5EE3-EA8D-D24B-8B61-9227BCB66EFE}"/>
              </a:ext>
            </a:extLst>
          </p:cNvPr>
          <p:cNvSpPr>
            <a:spLocks noGrp="1"/>
          </p:cNvSpPr>
          <p:nvPr>
            <p:ph type="body" sz="quarter" idx="42" hasCustomPrompt="1"/>
          </p:nvPr>
        </p:nvSpPr>
        <p:spPr>
          <a:xfrm>
            <a:off x="5395270" y="1501067"/>
            <a:ext cx="3903662" cy="280721"/>
          </a:xfrm>
        </p:spPr>
        <p:txBody>
          <a:bodyPr>
            <a:noAutofit/>
          </a:bodyPr>
          <a:lstStyle>
            <a:lvl1pPr marL="0" indent="0">
              <a:lnSpc>
                <a:spcPts val="1480"/>
              </a:lnSpc>
              <a:buNone/>
              <a:defRPr sz="1100" spc="100" baseline="0">
                <a:solidFill>
                  <a:srgbClr val="1F2C3C"/>
                </a:solidFill>
                <a:latin typeface="Larsseit" pitchFamily="2" charset="77"/>
              </a:defRPr>
            </a:lvl1pPr>
            <a:lvl2pPr marL="502920" indent="0">
              <a:buNone/>
              <a:defRPr sz="2200">
                <a:latin typeface="Gauthier FY" panose="02000803020000020004" pitchFamily="2" charset="77"/>
              </a:defRPr>
            </a:lvl2pPr>
            <a:lvl3pPr marL="1005840" indent="0">
              <a:buNone/>
              <a:defRPr sz="2200">
                <a:latin typeface="Gauthier FY" panose="02000803020000020004" pitchFamily="2" charset="77"/>
              </a:defRPr>
            </a:lvl3pPr>
            <a:lvl4pPr marL="1508760" indent="0">
              <a:buNone/>
              <a:defRPr sz="2200">
                <a:latin typeface="Gauthier FY" panose="02000803020000020004" pitchFamily="2" charset="77"/>
              </a:defRPr>
            </a:lvl4pPr>
            <a:lvl5pPr marL="2011680" indent="0">
              <a:buNone/>
              <a:defRPr sz="2200">
                <a:latin typeface="Gauthier FY" panose="02000803020000020004" pitchFamily="2" charset="77"/>
              </a:defRPr>
            </a:lvl5pPr>
          </a:lstStyle>
          <a:p>
            <a:pPr lvl="0"/>
            <a:r>
              <a:rPr lang="en-US" dirty="0"/>
              <a:t>TITLE:</a:t>
            </a:r>
          </a:p>
        </p:txBody>
      </p:sp>
      <p:sp>
        <p:nvSpPr>
          <p:cNvPr id="71" name="Text Placeholder 8">
            <a:extLst>
              <a:ext uri="{FF2B5EF4-FFF2-40B4-BE49-F238E27FC236}">
                <a16:creationId xmlns:a16="http://schemas.microsoft.com/office/drawing/2014/main" id="{69D4DBD1-8F63-1943-8277-7A6272088BFF}"/>
              </a:ext>
            </a:extLst>
          </p:cNvPr>
          <p:cNvSpPr>
            <a:spLocks noGrp="1"/>
          </p:cNvSpPr>
          <p:nvPr>
            <p:ph type="body" sz="quarter" idx="43" hasCustomPrompt="1"/>
          </p:nvPr>
        </p:nvSpPr>
        <p:spPr>
          <a:xfrm>
            <a:off x="5395270" y="3100730"/>
            <a:ext cx="3903662" cy="678123"/>
          </a:xfrm>
        </p:spPr>
        <p:txBody>
          <a:bodyPr>
            <a:noAutofit/>
          </a:bodyPr>
          <a:lstStyle>
            <a:lvl1pPr marL="171450" indent="-171450">
              <a:lnSpc>
                <a:spcPts val="1480"/>
              </a:lnSpc>
              <a:buFont typeface="Arial" panose="020B0604020202020204" pitchFamily="34" charset="0"/>
              <a:buChar char="•"/>
              <a:defRPr sz="900" spc="50" baseline="0">
                <a:solidFill>
                  <a:srgbClr val="1F2C3C"/>
                </a:solidFill>
                <a:latin typeface="Larsseit" pitchFamily="2" charset="77"/>
              </a:defRPr>
            </a:lvl1pPr>
            <a:lvl2pPr marL="502920" indent="0">
              <a:buNone/>
              <a:defRPr sz="2200">
                <a:latin typeface="Gauthier FY" panose="02000803020000020004" pitchFamily="2" charset="77"/>
              </a:defRPr>
            </a:lvl2pPr>
            <a:lvl3pPr marL="1005840" indent="0">
              <a:buNone/>
              <a:defRPr sz="2200">
                <a:latin typeface="Gauthier FY" panose="02000803020000020004" pitchFamily="2" charset="77"/>
              </a:defRPr>
            </a:lvl3pPr>
            <a:lvl4pPr marL="1508760" indent="0">
              <a:buNone/>
              <a:defRPr sz="2200">
                <a:latin typeface="Gauthier FY" panose="02000803020000020004" pitchFamily="2" charset="77"/>
              </a:defRPr>
            </a:lvl4pPr>
            <a:lvl5pPr marL="2011680" indent="0">
              <a:buNone/>
              <a:defRPr sz="2200">
                <a:latin typeface="Gauthier FY" panose="02000803020000020004" pitchFamily="2" charset="77"/>
              </a:defRPr>
            </a:lvl5pPr>
          </a:lstStyle>
          <a:p>
            <a:pPr lvl="0"/>
            <a:r>
              <a:rPr lang="en-US" dirty="0"/>
              <a:t>Lorem ipsum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a:t>
            </a:r>
            <a:r>
              <a:rPr lang="en-US" dirty="0" err="1"/>
              <a:t>Fusce</a:t>
            </a:r>
            <a:r>
              <a:rPr lang="en-US" dirty="0"/>
              <a:t> </a:t>
            </a:r>
            <a:r>
              <a:rPr lang="en-US" dirty="0" err="1"/>
              <a:t>eu</a:t>
            </a:r>
            <a:r>
              <a:rPr lang="en-US" dirty="0"/>
              <a:t> vestibulum </a:t>
            </a:r>
            <a:r>
              <a:rPr lang="en-US" dirty="0" err="1"/>
              <a:t>risus</a:t>
            </a:r>
            <a:r>
              <a:rPr lang="en-US" dirty="0"/>
              <a:t>. </a:t>
            </a:r>
            <a:r>
              <a:rPr lang="en-US" dirty="0" err="1"/>
              <a:t>Sed</a:t>
            </a:r>
            <a:r>
              <a:rPr lang="en-US" dirty="0"/>
              <a:t> </a:t>
            </a:r>
            <a:r>
              <a:rPr lang="en-US" dirty="0" err="1"/>
              <a:t>sodales</a:t>
            </a:r>
            <a:r>
              <a:rPr lang="en-US" dirty="0"/>
              <a:t> tempus est. </a:t>
            </a:r>
            <a:r>
              <a:rPr lang="en-US" dirty="0" err="1"/>
              <a:t>Pellentesque</a:t>
            </a:r>
            <a:r>
              <a:rPr lang="en-US" dirty="0"/>
              <a:t> </a:t>
            </a:r>
            <a:r>
              <a:rPr lang="en-US" dirty="0" err="1"/>
              <a:t>habitantLorem</a:t>
            </a:r>
            <a:r>
              <a:rPr lang="en-US" dirty="0"/>
              <a:t> ipsum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a:t>
            </a:r>
          </a:p>
        </p:txBody>
      </p:sp>
      <p:sp>
        <p:nvSpPr>
          <p:cNvPr id="72" name="Text Placeholder 8">
            <a:extLst>
              <a:ext uri="{FF2B5EF4-FFF2-40B4-BE49-F238E27FC236}">
                <a16:creationId xmlns:a16="http://schemas.microsoft.com/office/drawing/2014/main" id="{FB8ADF20-5FFD-1143-B57C-2E85F206834C}"/>
              </a:ext>
            </a:extLst>
          </p:cNvPr>
          <p:cNvSpPr>
            <a:spLocks noGrp="1"/>
          </p:cNvSpPr>
          <p:nvPr>
            <p:ph type="body" sz="quarter" idx="44" hasCustomPrompt="1"/>
          </p:nvPr>
        </p:nvSpPr>
        <p:spPr>
          <a:xfrm>
            <a:off x="5395270" y="2716409"/>
            <a:ext cx="3903662" cy="280721"/>
          </a:xfrm>
        </p:spPr>
        <p:txBody>
          <a:bodyPr>
            <a:noAutofit/>
          </a:bodyPr>
          <a:lstStyle>
            <a:lvl1pPr marL="0" indent="0">
              <a:lnSpc>
                <a:spcPts val="1480"/>
              </a:lnSpc>
              <a:buNone/>
              <a:defRPr sz="1100" spc="100" baseline="0">
                <a:solidFill>
                  <a:srgbClr val="1F2C3C"/>
                </a:solidFill>
                <a:latin typeface="Larsseit" pitchFamily="2" charset="77"/>
              </a:defRPr>
            </a:lvl1pPr>
            <a:lvl2pPr marL="502920" indent="0">
              <a:buNone/>
              <a:defRPr sz="2200">
                <a:latin typeface="Gauthier FY" panose="02000803020000020004" pitchFamily="2" charset="77"/>
              </a:defRPr>
            </a:lvl2pPr>
            <a:lvl3pPr marL="1005840" indent="0">
              <a:buNone/>
              <a:defRPr sz="2200">
                <a:latin typeface="Gauthier FY" panose="02000803020000020004" pitchFamily="2" charset="77"/>
              </a:defRPr>
            </a:lvl3pPr>
            <a:lvl4pPr marL="1508760" indent="0">
              <a:buNone/>
              <a:defRPr sz="2200">
                <a:latin typeface="Gauthier FY" panose="02000803020000020004" pitchFamily="2" charset="77"/>
              </a:defRPr>
            </a:lvl4pPr>
            <a:lvl5pPr marL="2011680" indent="0">
              <a:buNone/>
              <a:defRPr sz="2200">
                <a:latin typeface="Gauthier FY" panose="02000803020000020004" pitchFamily="2" charset="77"/>
              </a:defRPr>
            </a:lvl5pPr>
          </a:lstStyle>
          <a:p>
            <a:pPr lvl="0"/>
            <a:r>
              <a:rPr lang="en-US" dirty="0"/>
              <a:t>TITLE:</a:t>
            </a:r>
          </a:p>
        </p:txBody>
      </p:sp>
      <p:sp>
        <p:nvSpPr>
          <p:cNvPr id="73" name="Text Placeholder 8">
            <a:extLst>
              <a:ext uri="{FF2B5EF4-FFF2-40B4-BE49-F238E27FC236}">
                <a16:creationId xmlns:a16="http://schemas.microsoft.com/office/drawing/2014/main" id="{EB34122D-9AF9-864A-8776-173729BEA2F1}"/>
              </a:ext>
            </a:extLst>
          </p:cNvPr>
          <p:cNvSpPr>
            <a:spLocks noGrp="1"/>
          </p:cNvSpPr>
          <p:nvPr>
            <p:ph type="body" sz="quarter" idx="45" hasCustomPrompt="1"/>
          </p:nvPr>
        </p:nvSpPr>
        <p:spPr>
          <a:xfrm>
            <a:off x="5395270" y="4316070"/>
            <a:ext cx="3903662" cy="678123"/>
          </a:xfrm>
        </p:spPr>
        <p:txBody>
          <a:bodyPr>
            <a:noAutofit/>
          </a:bodyPr>
          <a:lstStyle>
            <a:lvl1pPr marL="171450" indent="-171450">
              <a:lnSpc>
                <a:spcPts val="1480"/>
              </a:lnSpc>
              <a:buFont typeface="Arial" panose="020B0604020202020204" pitchFamily="34" charset="0"/>
              <a:buChar char="•"/>
              <a:defRPr sz="900" spc="50" baseline="0">
                <a:solidFill>
                  <a:srgbClr val="1F2C3C"/>
                </a:solidFill>
                <a:latin typeface="Larsseit" pitchFamily="2" charset="77"/>
              </a:defRPr>
            </a:lvl1pPr>
            <a:lvl2pPr marL="502920" indent="0">
              <a:buNone/>
              <a:defRPr sz="2200">
                <a:latin typeface="Gauthier FY" panose="02000803020000020004" pitchFamily="2" charset="77"/>
              </a:defRPr>
            </a:lvl2pPr>
            <a:lvl3pPr marL="1005840" indent="0">
              <a:buNone/>
              <a:defRPr sz="2200">
                <a:latin typeface="Gauthier FY" panose="02000803020000020004" pitchFamily="2" charset="77"/>
              </a:defRPr>
            </a:lvl3pPr>
            <a:lvl4pPr marL="1508760" indent="0">
              <a:buNone/>
              <a:defRPr sz="2200">
                <a:latin typeface="Gauthier FY" panose="02000803020000020004" pitchFamily="2" charset="77"/>
              </a:defRPr>
            </a:lvl4pPr>
            <a:lvl5pPr marL="2011680" indent="0">
              <a:buNone/>
              <a:defRPr sz="2200">
                <a:latin typeface="Gauthier FY" panose="02000803020000020004" pitchFamily="2" charset="77"/>
              </a:defRPr>
            </a:lvl5pPr>
          </a:lstStyle>
          <a:p>
            <a:pPr lvl="0"/>
            <a:r>
              <a:rPr lang="en-US" dirty="0"/>
              <a:t>Lorem ipsum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a:t>
            </a:r>
            <a:r>
              <a:rPr lang="en-US" dirty="0" err="1"/>
              <a:t>Fusce</a:t>
            </a:r>
            <a:r>
              <a:rPr lang="en-US" dirty="0"/>
              <a:t> </a:t>
            </a:r>
            <a:r>
              <a:rPr lang="en-US" dirty="0" err="1"/>
              <a:t>eu</a:t>
            </a:r>
            <a:r>
              <a:rPr lang="en-US" dirty="0"/>
              <a:t> vestibulum </a:t>
            </a:r>
            <a:r>
              <a:rPr lang="en-US" dirty="0" err="1"/>
              <a:t>risus</a:t>
            </a:r>
            <a:r>
              <a:rPr lang="en-US" dirty="0"/>
              <a:t>. </a:t>
            </a:r>
            <a:r>
              <a:rPr lang="en-US" dirty="0" err="1"/>
              <a:t>Sed</a:t>
            </a:r>
            <a:r>
              <a:rPr lang="en-US" dirty="0"/>
              <a:t> </a:t>
            </a:r>
            <a:r>
              <a:rPr lang="en-US" dirty="0" err="1"/>
              <a:t>sodales</a:t>
            </a:r>
            <a:r>
              <a:rPr lang="en-US" dirty="0"/>
              <a:t> tempus est. </a:t>
            </a:r>
            <a:r>
              <a:rPr lang="en-US" dirty="0" err="1"/>
              <a:t>Pellentesque</a:t>
            </a:r>
            <a:r>
              <a:rPr lang="en-US" dirty="0"/>
              <a:t> </a:t>
            </a:r>
            <a:r>
              <a:rPr lang="en-US" dirty="0" err="1"/>
              <a:t>habitantLorem</a:t>
            </a:r>
            <a:r>
              <a:rPr lang="en-US" dirty="0"/>
              <a:t> ipsum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a:t>
            </a:r>
          </a:p>
        </p:txBody>
      </p:sp>
      <p:sp>
        <p:nvSpPr>
          <p:cNvPr id="74" name="Text Placeholder 8">
            <a:extLst>
              <a:ext uri="{FF2B5EF4-FFF2-40B4-BE49-F238E27FC236}">
                <a16:creationId xmlns:a16="http://schemas.microsoft.com/office/drawing/2014/main" id="{EABE4135-3FDC-2644-8602-38533D7C6984}"/>
              </a:ext>
            </a:extLst>
          </p:cNvPr>
          <p:cNvSpPr>
            <a:spLocks noGrp="1"/>
          </p:cNvSpPr>
          <p:nvPr>
            <p:ph type="body" sz="quarter" idx="46" hasCustomPrompt="1"/>
          </p:nvPr>
        </p:nvSpPr>
        <p:spPr>
          <a:xfrm>
            <a:off x="5395270" y="3931749"/>
            <a:ext cx="3903662" cy="280721"/>
          </a:xfrm>
        </p:spPr>
        <p:txBody>
          <a:bodyPr>
            <a:noAutofit/>
          </a:bodyPr>
          <a:lstStyle>
            <a:lvl1pPr marL="0" indent="0">
              <a:lnSpc>
                <a:spcPts val="1480"/>
              </a:lnSpc>
              <a:buNone/>
              <a:defRPr sz="1100" spc="100" baseline="0">
                <a:solidFill>
                  <a:srgbClr val="1F2C3C"/>
                </a:solidFill>
                <a:latin typeface="Larsseit" pitchFamily="2" charset="77"/>
              </a:defRPr>
            </a:lvl1pPr>
            <a:lvl2pPr marL="502920" indent="0">
              <a:buNone/>
              <a:defRPr sz="2200">
                <a:latin typeface="Gauthier FY" panose="02000803020000020004" pitchFamily="2" charset="77"/>
              </a:defRPr>
            </a:lvl2pPr>
            <a:lvl3pPr marL="1005840" indent="0">
              <a:buNone/>
              <a:defRPr sz="2200">
                <a:latin typeface="Gauthier FY" panose="02000803020000020004" pitchFamily="2" charset="77"/>
              </a:defRPr>
            </a:lvl3pPr>
            <a:lvl4pPr marL="1508760" indent="0">
              <a:buNone/>
              <a:defRPr sz="2200">
                <a:latin typeface="Gauthier FY" panose="02000803020000020004" pitchFamily="2" charset="77"/>
              </a:defRPr>
            </a:lvl4pPr>
            <a:lvl5pPr marL="2011680" indent="0">
              <a:buNone/>
              <a:defRPr sz="2200">
                <a:latin typeface="Gauthier FY" panose="02000803020000020004" pitchFamily="2" charset="77"/>
              </a:defRPr>
            </a:lvl5pPr>
          </a:lstStyle>
          <a:p>
            <a:pPr lvl="0"/>
            <a:r>
              <a:rPr lang="en-US" dirty="0"/>
              <a:t>TITLE:</a:t>
            </a:r>
          </a:p>
        </p:txBody>
      </p:sp>
    </p:spTree>
    <p:extLst>
      <p:ext uri="{BB962C8B-B14F-4D97-AF65-F5344CB8AC3E}">
        <p14:creationId xmlns:p14="http://schemas.microsoft.com/office/powerpoint/2010/main" val="256309956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_Text Only">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1453514" y="624824"/>
            <a:ext cx="7186393" cy="617821"/>
          </a:xfrm>
        </p:spPr>
        <p:txBody>
          <a:bodyPr anchor="t">
            <a:normAutofit/>
          </a:bodyPr>
          <a:lstStyle>
            <a:lvl1pPr algn="ctr">
              <a:defRPr sz="2800" b="0">
                <a:solidFill>
                  <a:srgbClr val="1F2C3C"/>
                </a:solidFill>
                <a:latin typeface="Gauthier FY" panose="02000803020000020004" pitchFamily="2" charset="77"/>
              </a:defRPr>
            </a:lvl1pPr>
          </a:lstStyle>
          <a:p>
            <a:r>
              <a:rPr lang="en-US" dirty="0"/>
              <a:t>Title goes here here and here</a:t>
            </a:r>
          </a:p>
        </p:txBody>
      </p:sp>
      <p:sp>
        <p:nvSpPr>
          <p:cNvPr id="6" name="Slide Number Placeholder 5"/>
          <p:cNvSpPr>
            <a:spLocks noGrp="1"/>
          </p:cNvSpPr>
          <p:nvPr>
            <p:ph type="sldNum" sz="quarter" idx="12"/>
          </p:nvPr>
        </p:nvSpPr>
        <p:spPr>
          <a:xfrm>
            <a:off x="7448479" y="7203865"/>
            <a:ext cx="2263140" cy="413808"/>
          </a:xfrm>
        </p:spPr>
        <p:txBody>
          <a:bodyPr/>
          <a:lstStyle>
            <a:lvl1pPr>
              <a:defRPr sz="1100">
                <a:solidFill>
                  <a:srgbClr val="1F2C3C"/>
                </a:solidFill>
                <a:latin typeface="Larsseit" pitchFamily="2" charset="77"/>
              </a:defRPr>
            </a:lvl1pPr>
          </a:lstStyle>
          <a:p>
            <a:fld id="{232A503A-94B1-5E42-BAA4-8A496B25C751}" type="slidenum">
              <a:rPr lang="en-US" smtClean="0"/>
              <a:pPr/>
              <a:t>‹#›</a:t>
            </a:fld>
            <a:endParaRPr lang="en-US" dirty="0"/>
          </a:p>
        </p:txBody>
      </p:sp>
      <p:pic>
        <p:nvPicPr>
          <p:cNvPr id="63" name="Picture 62">
            <a:extLst>
              <a:ext uri="{FF2B5EF4-FFF2-40B4-BE49-F238E27FC236}">
                <a16:creationId xmlns:a16="http://schemas.microsoft.com/office/drawing/2014/main" id="{0CCBE8AF-ED2B-DF41-ADB9-0B2B9B68279C}"/>
              </a:ext>
            </a:extLst>
          </p:cNvPr>
          <p:cNvPicPr>
            <a:picLocks noChangeAspect="1"/>
          </p:cNvPicPr>
          <p:nvPr userDrawn="1"/>
        </p:nvPicPr>
        <p:blipFill>
          <a:blip r:embed="rId3"/>
          <a:stretch>
            <a:fillRect/>
          </a:stretch>
        </p:blipFill>
        <p:spPr>
          <a:xfrm>
            <a:off x="8027095" y="439836"/>
            <a:ext cx="1588600" cy="488018"/>
          </a:xfrm>
          <a:prstGeom prst="rect">
            <a:avLst/>
          </a:prstGeom>
        </p:spPr>
      </p:pic>
      <p:sp>
        <p:nvSpPr>
          <p:cNvPr id="4" name="Content Placeholder 3">
            <a:extLst>
              <a:ext uri="{FF2B5EF4-FFF2-40B4-BE49-F238E27FC236}">
                <a16:creationId xmlns:a16="http://schemas.microsoft.com/office/drawing/2014/main" id="{84A04943-5333-4A06-87F2-D5C6A9594654}"/>
              </a:ext>
            </a:extLst>
          </p:cNvPr>
          <p:cNvSpPr>
            <a:spLocks noGrp="1"/>
          </p:cNvSpPr>
          <p:nvPr>
            <p:ph sz="quarter" idx="43"/>
          </p:nvPr>
        </p:nvSpPr>
        <p:spPr>
          <a:xfrm>
            <a:off x="846138" y="1501775"/>
            <a:ext cx="3903662" cy="5395913"/>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0" name="Content Placeholder 3">
            <a:extLst>
              <a:ext uri="{FF2B5EF4-FFF2-40B4-BE49-F238E27FC236}">
                <a16:creationId xmlns:a16="http://schemas.microsoft.com/office/drawing/2014/main" id="{DBF91774-7225-44A0-BE6D-0872DB560280}"/>
              </a:ext>
            </a:extLst>
          </p:cNvPr>
          <p:cNvSpPr>
            <a:spLocks noGrp="1"/>
          </p:cNvSpPr>
          <p:nvPr>
            <p:ph sz="quarter" idx="44"/>
          </p:nvPr>
        </p:nvSpPr>
        <p:spPr>
          <a:xfrm>
            <a:off x="5308600" y="1505490"/>
            <a:ext cx="3903662" cy="539591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47802781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_Title with photo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1453514" y="624824"/>
            <a:ext cx="7186393" cy="617821"/>
          </a:xfrm>
        </p:spPr>
        <p:txBody>
          <a:bodyPr anchor="t">
            <a:normAutofit/>
          </a:bodyPr>
          <a:lstStyle>
            <a:lvl1pPr algn="ctr">
              <a:defRPr sz="2800" b="0">
                <a:solidFill>
                  <a:srgbClr val="1F2C3C"/>
                </a:solidFill>
                <a:latin typeface="Gauthier FY" panose="02000803020000020004" pitchFamily="2" charset="77"/>
              </a:defRPr>
            </a:lvl1pPr>
          </a:lstStyle>
          <a:p>
            <a:r>
              <a:rPr lang="en-US" dirty="0"/>
              <a:t>Title with Photos</a:t>
            </a:r>
          </a:p>
        </p:txBody>
      </p:sp>
      <p:sp>
        <p:nvSpPr>
          <p:cNvPr id="6" name="Slide Number Placeholder 5"/>
          <p:cNvSpPr>
            <a:spLocks noGrp="1"/>
          </p:cNvSpPr>
          <p:nvPr>
            <p:ph type="sldNum" sz="quarter" idx="12"/>
          </p:nvPr>
        </p:nvSpPr>
        <p:spPr>
          <a:xfrm>
            <a:off x="7448479" y="7203865"/>
            <a:ext cx="2263140" cy="413808"/>
          </a:xfrm>
        </p:spPr>
        <p:txBody>
          <a:bodyPr/>
          <a:lstStyle>
            <a:lvl1pPr>
              <a:defRPr sz="1100">
                <a:solidFill>
                  <a:srgbClr val="1F2C3C"/>
                </a:solidFill>
                <a:latin typeface="Larsseit" pitchFamily="2" charset="77"/>
              </a:defRPr>
            </a:lvl1pPr>
          </a:lstStyle>
          <a:p>
            <a:fld id="{232A503A-94B1-5E42-BAA4-8A496B25C751}" type="slidenum">
              <a:rPr lang="en-US" smtClean="0"/>
              <a:pPr/>
              <a:t>‹#›</a:t>
            </a:fld>
            <a:endParaRPr lang="en-US" dirty="0"/>
          </a:p>
        </p:txBody>
      </p:sp>
      <p:pic>
        <p:nvPicPr>
          <p:cNvPr id="63" name="Picture 62">
            <a:extLst>
              <a:ext uri="{FF2B5EF4-FFF2-40B4-BE49-F238E27FC236}">
                <a16:creationId xmlns:a16="http://schemas.microsoft.com/office/drawing/2014/main" id="{0CCBE8AF-ED2B-DF41-ADB9-0B2B9B68279C}"/>
              </a:ext>
            </a:extLst>
          </p:cNvPr>
          <p:cNvPicPr>
            <a:picLocks noChangeAspect="1"/>
          </p:cNvPicPr>
          <p:nvPr userDrawn="1"/>
        </p:nvPicPr>
        <p:blipFill>
          <a:blip r:embed="rId3"/>
          <a:stretch>
            <a:fillRect/>
          </a:stretch>
        </p:blipFill>
        <p:spPr>
          <a:xfrm>
            <a:off x="8027095" y="439836"/>
            <a:ext cx="1588600" cy="488018"/>
          </a:xfrm>
          <a:prstGeom prst="rect">
            <a:avLst/>
          </a:prstGeom>
        </p:spPr>
      </p:pic>
      <p:sp>
        <p:nvSpPr>
          <p:cNvPr id="4" name="Content Placeholder 3">
            <a:extLst>
              <a:ext uri="{FF2B5EF4-FFF2-40B4-BE49-F238E27FC236}">
                <a16:creationId xmlns:a16="http://schemas.microsoft.com/office/drawing/2014/main" id="{0575F788-CA8D-44CF-811B-4A7FC42DDBBC}"/>
              </a:ext>
            </a:extLst>
          </p:cNvPr>
          <p:cNvSpPr>
            <a:spLocks noGrp="1"/>
          </p:cNvSpPr>
          <p:nvPr>
            <p:ph sz="quarter" idx="16"/>
          </p:nvPr>
        </p:nvSpPr>
        <p:spPr>
          <a:xfrm>
            <a:off x="573932" y="1828800"/>
            <a:ext cx="8871693" cy="509729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51094258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with photo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1453514" y="624824"/>
            <a:ext cx="7186393" cy="617821"/>
          </a:xfrm>
        </p:spPr>
        <p:txBody>
          <a:bodyPr anchor="t">
            <a:normAutofit/>
          </a:bodyPr>
          <a:lstStyle>
            <a:lvl1pPr algn="ctr">
              <a:defRPr sz="2800" b="0">
                <a:solidFill>
                  <a:srgbClr val="1F2C3C"/>
                </a:solidFill>
                <a:latin typeface="Gauthier FY" panose="02000803020000020004" pitchFamily="2" charset="77"/>
              </a:defRPr>
            </a:lvl1pPr>
          </a:lstStyle>
          <a:p>
            <a:r>
              <a:rPr lang="en-US" dirty="0"/>
              <a:t>Title with Photos</a:t>
            </a:r>
          </a:p>
        </p:txBody>
      </p:sp>
      <p:sp>
        <p:nvSpPr>
          <p:cNvPr id="6" name="Slide Number Placeholder 5"/>
          <p:cNvSpPr>
            <a:spLocks noGrp="1"/>
          </p:cNvSpPr>
          <p:nvPr>
            <p:ph type="sldNum" sz="quarter" idx="12"/>
          </p:nvPr>
        </p:nvSpPr>
        <p:spPr>
          <a:xfrm>
            <a:off x="7448479" y="7203865"/>
            <a:ext cx="2263140" cy="413808"/>
          </a:xfrm>
        </p:spPr>
        <p:txBody>
          <a:bodyPr/>
          <a:lstStyle>
            <a:lvl1pPr>
              <a:defRPr sz="1100">
                <a:solidFill>
                  <a:srgbClr val="1F2C3C"/>
                </a:solidFill>
                <a:latin typeface="Larsseit" pitchFamily="2" charset="77"/>
              </a:defRPr>
            </a:lvl1pPr>
          </a:lstStyle>
          <a:p>
            <a:fld id="{232A503A-94B1-5E42-BAA4-8A496B25C751}" type="slidenum">
              <a:rPr lang="en-US" smtClean="0"/>
              <a:pPr/>
              <a:t>‹#›</a:t>
            </a:fld>
            <a:endParaRPr lang="en-US" dirty="0"/>
          </a:p>
        </p:txBody>
      </p:sp>
      <p:pic>
        <p:nvPicPr>
          <p:cNvPr id="63" name="Picture 62">
            <a:extLst>
              <a:ext uri="{FF2B5EF4-FFF2-40B4-BE49-F238E27FC236}">
                <a16:creationId xmlns:a16="http://schemas.microsoft.com/office/drawing/2014/main" id="{0CCBE8AF-ED2B-DF41-ADB9-0B2B9B68279C}"/>
              </a:ext>
            </a:extLst>
          </p:cNvPr>
          <p:cNvPicPr>
            <a:picLocks noChangeAspect="1"/>
          </p:cNvPicPr>
          <p:nvPr userDrawn="1"/>
        </p:nvPicPr>
        <p:blipFill>
          <a:blip r:embed="rId3"/>
          <a:stretch>
            <a:fillRect/>
          </a:stretch>
        </p:blipFill>
        <p:spPr>
          <a:xfrm>
            <a:off x="8027095" y="439836"/>
            <a:ext cx="1588600" cy="488018"/>
          </a:xfrm>
          <a:prstGeom prst="rect">
            <a:avLst/>
          </a:prstGeom>
        </p:spPr>
      </p:pic>
      <p:sp>
        <p:nvSpPr>
          <p:cNvPr id="5" name="Picture Placeholder 4">
            <a:extLst>
              <a:ext uri="{FF2B5EF4-FFF2-40B4-BE49-F238E27FC236}">
                <a16:creationId xmlns:a16="http://schemas.microsoft.com/office/drawing/2014/main" id="{4DC0908B-3DAC-9448-8442-7E571A106AA7}"/>
              </a:ext>
            </a:extLst>
          </p:cNvPr>
          <p:cNvSpPr>
            <a:spLocks noGrp="1"/>
          </p:cNvSpPr>
          <p:nvPr>
            <p:ph type="pic" sz="quarter" idx="13"/>
          </p:nvPr>
        </p:nvSpPr>
        <p:spPr>
          <a:xfrm>
            <a:off x="6387234" y="1829262"/>
            <a:ext cx="2143307" cy="3529816"/>
          </a:xfrm>
        </p:spPr>
        <p:txBody>
          <a:bodyPr>
            <a:normAutofit/>
          </a:bodyPr>
          <a:lstStyle>
            <a:lvl1pPr>
              <a:defRPr sz="1000"/>
            </a:lvl1pPr>
          </a:lstStyle>
          <a:p>
            <a:endParaRPr lang="en-US" dirty="0"/>
          </a:p>
        </p:txBody>
      </p:sp>
      <p:sp>
        <p:nvSpPr>
          <p:cNvPr id="21" name="Picture Placeholder 4">
            <a:extLst>
              <a:ext uri="{FF2B5EF4-FFF2-40B4-BE49-F238E27FC236}">
                <a16:creationId xmlns:a16="http://schemas.microsoft.com/office/drawing/2014/main" id="{AE8C07C5-494C-104E-A7F5-9F50113A42AE}"/>
              </a:ext>
            </a:extLst>
          </p:cNvPr>
          <p:cNvSpPr>
            <a:spLocks noGrp="1"/>
          </p:cNvSpPr>
          <p:nvPr>
            <p:ph type="pic" sz="quarter" idx="14"/>
          </p:nvPr>
        </p:nvSpPr>
        <p:spPr>
          <a:xfrm>
            <a:off x="3887102" y="1829262"/>
            <a:ext cx="2143307" cy="3529816"/>
          </a:xfrm>
        </p:spPr>
        <p:txBody>
          <a:bodyPr>
            <a:normAutofit/>
          </a:bodyPr>
          <a:lstStyle>
            <a:lvl1pPr>
              <a:defRPr sz="1000"/>
            </a:lvl1pPr>
          </a:lstStyle>
          <a:p>
            <a:endParaRPr lang="en-US" dirty="0"/>
          </a:p>
        </p:txBody>
      </p:sp>
      <p:sp>
        <p:nvSpPr>
          <p:cNvPr id="22" name="Picture Placeholder 4">
            <a:extLst>
              <a:ext uri="{FF2B5EF4-FFF2-40B4-BE49-F238E27FC236}">
                <a16:creationId xmlns:a16="http://schemas.microsoft.com/office/drawing/2014/main" id="{AE9F0E8E-C18F-0C4B-BD99-21ABBBAC30E2}"/>
              </a:ext>
            </a:extLst>
          </p:cNvPr>
          <p:cNvSpPr>
            <a:spLocks noGrp="1"/>
          </p:cNvSpPr>
          <p:nvPr>
            <p:ph type="pic" sz="quarter" idx="15"/>
          </p:nvPr>
        </p:nvSpPr>
        <p:spPr>
          <a:xfrm>
            <a:off x="1386970" y="1829262"/>
            <a:ext cx="2143307" cy="3529816"/>
          </a:xfrm>
        </p:spPr>
        <p:txBody>
          <a:bodyPr>
            <a:normAutofit/>
          </a:bodyPr>
          <a:lstStyle>
            <a:lvl1pPr>
              <a:defRPr sz="1000"/>
            </a:lvl1pPr>
          </a:lstStyle>
          <a:p>
            <a:endParaRPr lang="en-US" dirty="0"/>
          </a:p>
        </p:txBody>
      </p:sp>
    </p:spTree>
    <p:extLst>
      <p:ext uri="{BB962C8B-B14F-4D97-AF65-F5344CB8AC3E}">
        <p14:creationId xmlns:p14="http://schemas.microsoft.com/office/powerpoint/2010/main" val="260308513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_Text with photos">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1453514" y="624824"/>
            <a:ext cx="7186393" cy="617821"/>
          </a:xfrm>
        </p:spPr>
        <p:txBody>
          <a:bodyPr anchor="t">
            <a:normAutofit/>
          </a:bodyPr>
          <a:lstStyle>
            <a:lvl1pPr algn="ctr">
              <a:defRPr sz="2800" b="0">
                <a:solidFill>
                  <a:srgbClr val="1F2C3C"/>
                </a:solidFill>
                <a:latin typeface="Gauthier FY" panose="02000803020000020004" pitchFamily="2" charset="77"/>
              </a:defRPr>
            </a:lvl1pPr>
          </a:lstStyle>
          <a:p>
            <a:r>
              <a:rPr lang="en-US" dirty="0"/>
              <a:t>Title goes here here and here</a:t>
            </a:r>
          </a:p>
        </p:txBody>
      </p:sp>
      <p:sp>
        <p:nvSpPr>
          <p:cNvPr id="6" name="Slide Number Placeholder 5"/>
          <p:cNvSpPr>
            <a:spLocks noGrp="1"/>
          </p:cNvSpPr>
          <p:nvPr>
            <p:ph type="sldNum" sz="quarter" idx="12"/>
          </p:nvPr>
        </p:nvSpPr>
        <p:spPr>
          <a:xfrm>
            <a:off x="7448479" y="7203865"/>
            <a:ext cx="2263140" cy="413808"/>
          </a:xfrm>
        </p:spPr>
        <p:txBody>
          <a:bodyPr/>
          <a:lstStyle>
            <a:lvl1pPr>
              <a:defRPr sz="1100">
                <a:solidFill>
                  <a:srgbClr val="1F2C3C"/>
                </a:solidFill>
                <a:latin typeface="Larsseit" pitchFamily="2" charset="77"/>
              </a:defRPr>
            </a:lvl1pPr>
          </a:lstStyle>
          <a:p>
            <a:fld id="{232A503A-94B1-5E42-BAA4-8A496B25C751}" type="slidenum">
              <a:rPr lang="en-US" smtClean="0"/>
              <a:pPr/>
              <a:t>‹#›</a:t>
            </a:fld>
            <a:endParaRPr lang="en-US" dirty="0"/>
          </a:p>
        </p:txBody>
      </p:sp>
      <p:pic>
        <p:nvPicPr>
          <p:cNvPr id="14" name="Picture 13">
            <a:extLst>
              <a:ext uri="{FF2B5EF4-FFF2-40B4-BE49-F238E27FC236}">
                <a16:creationId xmlns:a16="http://schemas.microsoft.com/office/drawing/2014/main" id="{89EBC209-1607-614E-8D29-549266679334}"/>
              </a:ext>
            </a:extLst>
          </p:cNvPr>
          <p:cNvPicPr>
            <a:picLocks noChangeAspect="1"/>
          </p:cNvPicPr>
          <p:nvPr userDrawn="1"/>
        </p:nvPicPr>
        <p:blipFill>
          <a:blip r:embed="rId2"/>
          <a:stretch>
            <a:fillRect/>
          </a:stretch>
        </p:blipFill>
        <p:spPr>
          <a:xfrm>
            <a:off x="8027095" y="439836"/>
            <a:ext cx="1588600" cy="488018"/>
          </a:xfrm>
          <a:prstGeom prst="rect">
            <a:avLst/>
          </a:prstGeom>
        </p:spPr>
      </p:pic>
      <p:sp>
        <p:nvSpPr>
          <p:cNvPr id="41" name="Rectangle 40">
            <a:extLst>
              <a:ext uri="{FF2B5EF4-FFF2-40B4-BE49-F238E27FC236}">
                <a16:creationId xmlns:a16="http://schemas.microsoft.com/office/drawing/2014/main" id="{8D652209-D17C-C842-941E-4604E5544947}"/>
              </a:ext>
            </a:extLst>
          </p:cNvPr>
          <p:cNvSpPr/>
          <p:nvPr userDrawn="1"/>
        </p:nvSpPr>
        <p:spPr>
          <a:xfrm>
            <a:off x="516467" y="1500011"/>
            <a:ext cx="45720" cy="5703853"/>
          </a:xfrm>
          <a:prstGeom prst="rect">
            <a:avLst/>
          </a:prstGeom>
          <a:solidFill>
            <a:srgbClr val="217F9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Content Placeholder 3">
            <a:extLst>
              <a:ext uri="{FF2B5EF4-FFF2-40B4-BE49-F238E27FC236}">
                <a16:creationId xmlns:a16="http://schemas.microsoft.com/office/drawing/2014/main" id="{269C6449-F1EC-4EA8-BEF0-D1F07C3081C8}"/>
              </a:ext>
            </a:extLst>
          </p:cNvPr>
          <p:cNvSpPr>
            <a:spLocks noGrp="1"/>
          </p:cNvSpPr>
          <p:nvPr>
            <p:ph sz="quarter" idx="13"/>
          </p:nvPr>
        </p:nvSpPr>
        <p:spPr>
          <a:xfrm>
            <a:off x="895350" y="1500188"/>
            <a:ext cx="8720138" cy="570388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81902756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4_Text with photos">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1453514" y="624824"/>
            <a:ext cx="7186393" cy="617821"/>
          </a:xfrm>
        </p:spPr>
        <p:txBody>
          <a:bodyPr anchor="t">
            <a:normAutofit/>
          </a:bodyPr>
          <a:lstStyle>
            <a:lvl1pPr algn="ctr">
              <a:defRPr sz="2800" b="0">
                <a:solidFill>
                  <a:srgbClr val="1F2C3C"/>
                </a:solidFill>
                <a:latin typeface="Gauthier FY" panose="02000803020000020004" pitchFamily="2" charset="77"/>
              </a:defRPr>
            </a:lvl1pPr>
          </a:lstStyle>
          <a:p>
            <a:r>
              <a:rPr lang="en-US" dirty="0"/>
              <a:t>Title goes here here and here</a:t>
            </a:r>
          </a:p>
        </p:txBody>
      </p:sp>
      <p:sp>
        <p:nvSpPr>
          <p:cNvPr id="6" name="Slide Number Placeholder 5"/>
          <p:cNvSpPr>
            <a:spLocks noGrp="1"/>
          </p:cNvSpPr>
          <p:nvPr>
            <p:ph type="sldNum" sz="quarter" idx="12"/>
          </p:nvPr>
        </p:nvSpPr>
        <p:spPr>
          <a:xfrm>
            <a:off x="7448479" y="7203865"/>
            <a:ext cx="2263140" cy="413808"/>
          </a:xfrm>
        </p:spPr>
        <p:txBody>
          <a:bodyPr/>
          <a:lstStyle>
            <a:lvl1pPr>
              <a:defRPr sz="1100">
                <a:solidFill>
                  <a:srgbClr val="1F2C3C"/>
                </a:solidFill>
                <a:latin typeface="Larsseit" pitchFamily="2" charset="77"/>
              </a:defRPr>
            </a:lvl1pPr>
          </a:lstStyle>
          <a:p>
            <a:fld id="{232A503A-94B1-5E42-BAA4-8A496B25C751}" type="slidenum">
              <a:rPr lang="en-US" smtClean="0"/>
              <a:pPr/>
              <a:t>‹#›</a:t>
            </a:fld>
            <a:endParaRPr lang="en-US" dirty="0"/>
          </a:p>
        </p:txBody>
      </p:sp>
      <p:pic>
        <p:nvPicPr>
          <p:cNvPr id="14" name="Picture 13">
            <a:extLst>
              <a:ext uri="{FF2B5EF4-FFF2-40B4-BE49-F238E27FC236}">
                <a16:creationId xmlns:a16="http://schemas.microsoft.com/office/drawing/2014/main" id="{89EBC209-1607-614E-8D29-549266679334}"/>
              </a:ext>
            </a:extLst>
          </p:cNvPr>
          <p:cNvPicPr>
            <a:picLocks noChangeAspect="1"/>
          </p:cNvPicPr>
          <p:nvPr userDrawn="1"/>
        </p:nvPicPr>
        <p:blipFill>
          <a:blip r:embed="rId2"/>
          <a:stretch>
            <a:fillRect/>
          </a:stretch>
        </p:blipFill>
        <p:spPr>
          <a:xfrm>
            <a:off x="8027095" y="439836"/>
            <a:ext cx="1588600" cy="488018"/>
          </a:xfrm>
          <a:prstGeom prst="rect">
            <a:avLst/>
          </a:prstGeom>
        </p:spPr>
      </p:pic>
      <p:sp>
        <p:nvSpPr>
          <p:cNvPr id="41" name="Rectangle 40">
            <a:extLst>
              <a:ext uri="{FF2B5EF4-FFF2-40B4-BE49-F238E27FC236}">
                <a16:creationId xmlns:a16="http://schemas.microsoft.com/office/drawing/2014/main" id="{8D652209-D17C-C842-941E-4604E5544947}"/>
              </a:ext>
            </a:extLst>
          </p:cNvPr>
          <p:cNvSpPr/>
          <p:nvPr userDrawn="1"/>
        </p:nvSpPr>
        <p:spPr>
          <a:xfrm>
            <a:off x="516467" y="1500011"/>
            <a:ext cx="45720" cy="5703853"/>
          </a:xfrm>
          <a:prstGeom prst="rect">
            <a:avLst/>
          </a:prstGeom>
          <a:solidFill>
            <a:srgbClr val="217F9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Content Placeholder 3">
            <a:extLst>
              <a:ext uri="{FF2B5EF4-FFF2-40B4-BE49-F238E27FC236}">
                <a16:creationId xmlns:a16="http://schemas.microsoft.com/office/drawing/2014/main" id="{269C6449-F1EC-4EA8-BEF0-D1F07C3081C8}"/>
              </a:ext>
            </a:extLst>
          </p:cNvPr>
          <p:cNvSpPr>
            <a:spLocks noGrp="1"/>
          </p:cNvSpPr>
          <p:nvPr>
            <p:ph sz="quarter" idx="13"/>
          </p:nvPr>
        </p:nvSpPr>
        <p:spPr>
          <a:xfrm>
            <a:off x="895350" y="2286000"/>
            <a:ext cx="8720138" cy="4918075"/>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a:extLst>
              <a:ext uri="{FF2B5EF4-FFF2-40B4-BE49-F238E27FC236}">
                <a16:creationId xmlns:a16="http://schemas.microsoft.com/office/drawing/2014/main" id="{03C60E44-6A00-43D2-9278-62F4895ADE9C}"/>
              </a:ext>
            </a:extLst>
          </p:cNvPr>
          <p:cNvSpPr>
            <a:spLocks noGrp="1"/>
          </p:cNvSpPr>
          <p:nvPr>
            <p:ph type="body" sz="quarter" idx="14" hasCustomPrompt="1"/>
          </p:nvPr>
        </p:nvSpPr>
        <p:spPr>
          <a:xfrm>
            <a:off x="895350" y="1500011"/>
            <a:ext cx="8720345" cy="654493"/>
          </a:xfrm>
        </p:spPr>
        <p:txBody>
          <a:bodyPr>
            <a:normAutofit/>
          </a:bodyPr>
          <a:lstStyle>
            <a:lvl1pPr marL="0" indent="0">
              <a:buNone/>
              <a:defRPr sz="2800">
                <a:solidFill>
                  <a:srgbClr val="217F95"/>
                </a:solidFill>
                <a:latin typeface="Larsseit" panose="00000500000000000000" pitchFamily="50" charset="0"/>
              </a:defRPr>
            </a:lvl1pPr>
          </a:lstStyle>
          <a:p>
            <a:pPr lvl="0"/>
            <a:r>
              <a:rPr lang="en-US" dirty="0"/>
              <a:t>CLICK TO EDIT MASTER TEXT STYLES</a:t>
            </a:r>
          </a:p>
        </p:txBody>
      </p:sp>
    </p:spTree>
    <p:extLst>
      <p:ext uri="{BB962C8B-B14F-4D97-AF65-F5344CB8AC3E}">
        <p14:creationId xmlns:p14="http://schemas.microsoft.com/office/powerpoint/2010/main" val="422930360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91515" y="413810"/>
            <a:ext cx="8675370" cy="1502305"/>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691515" y="2069042"/>
            <a:ext cx="8675370" cy="4931516"/>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691515" y="7203865"/>
            <a:ext cx="2263140" cy="413808"/>
          </a:xfrm>
          <a:prstGeom prst="rect">
            <a:avLst/>
          </a:prstGeom>
        </p:spPr>
        <p:txBody>
          <a:bodyPr vert="horz" lIns="91440" tIns="45720" rIns="91440" bIns="45720" rtlCol="0" anchor="ctr"/>
          <a:lstStyle>
            <a:lvl1pPr algn="l">
              <a:defRPr sz="1320">
                <a:solidFill>
                  <a:schemeClr val="tx1">
                    <a:tint val="75000"/>
                  </a:schemeClr>
                </a:solidFill>
              </a:defRPr>
            </a:lvl1pPr>
          </a:lstStyle>
          <a:p>
            <a:endParaRPr lang="en-US"/>
          </a:p>
        </p:txBody>
      </p:sp>
      <p:sp>
        <p:nvSpPr>
          <p:cNvPr id="5" name="Footer Placeholder 4"/>
          <p:cNvSpPr>
            <a:spLocks noGrp="1"/>
          </p:cNvSpPr>
          <p:nvPr>
            <p:ph type="ftr" sz="quarter" idx="3"/>
          </p:nvPr>
        </p:nvSpPr>
        <p:spPr>
          <a:xfrm>
            <a:off x="3331845" y="7203865"/>
            <a:ext cx="3394710" cy="413808"/>
          </a:xfrm>
          <a:prstGeom prst="rect">
            <a:avLst/>
          </a:prstGeom>
        </p:spPr>
        <p:txBody>
          <a:bodyPr vert="horz" lIns="91440" tIns="45720" rIns="91440" bIns="45720" rtlCol="0" anchor="ctr"/>
          <a:lstStyle>
            <a:lvl1pPr algn="ctr">
              <a:defRPr sz="132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7103745" y="7203865"/>
            <a:ext cx="2263140" cy="413808"/>
          </a:xfrm>
          <a:prstGeom prst="rect">
            <a:avLst/>
          </a:prstGeom>
        </p:spPr>
        <p:txBody>
          <a:bodyPr vert="horz" lIns="91440" tIns="45720" rIns="91440" bIns="45720" rtlCol="0" anchor="ctr"/>
          <a:lstStyle>
            <a:lvl1pPr algn="r">
              <a:defRPr sz="1320">
                <a:solidFill>
                  <a:schemeClr val="tx1">
                    <a:tint val="75000"/>
                  </a:schemeClr>
                </a:solidFill>
              </a:defRPr>
            </a:lvl1pPr>
          </a:lstStyle>
          <a:p>
            <a:fld id="{0BAA21F5-E0E7-6F47-84CF-07C58FC1DB35}" type="slidenum">
              <a:rPr lang="en-US" smtClean="0"/>
              <a:t>‹#›</a:t>
            </a:fld>
            <a:endParaRPr lang="en-US"/>
          </a:p>
        </p:txBody>
      </p:sp>
    </p:spTree>
    <p:extLst>
      <p:ext uri="{BB962C8B-B14F-4D97-AF65-F5344CB8AC3E}">
        <p14:creationId xmlns:p14="http://schemas.microsoft.com/office/powerpoint/2010/main" val="3945118221"/>
      </p:ext>
    </p:extLst>
  </p:cSld>
  <p:clrMap bg1="lt1" tx1="dk1" bg2="lt2" tx2="dk2" accent1="accent1" accent2="accent2" accent3="accent3" accent4="accent4" accent5="accent5" accent6="accent6" hlink="hlink" folHlink="folHlink"/>
  <p:sldLayoutIdLst>
    <p:sldLayoutId id="2147483661" r:id="rId1"/>
    <p:sldLayoutId id="2147483669" r:id="rId2"/>
    <p:sldLayoutId id="2147483664" r:id="rId3"/>
    <p:sldLayoutId id="2147483665" r:id="rId4"/>
    <p:sldLayoutId id="2147483675" r:id="rId5"/>
    <p:sldLayoutId id="2147483673" r:id="rId6"/>
    <p:sldLayoutId id="2147483667" r:id="rId7"/>
    <p:sldLayoutId id="2147483674" r:id="rId8"/>
    <p:sldLayoutId id="2147483679" r:id="rId9"/>
    <p:sldLayoutId id="2147483680" r:id="rId10"/>
    <p:sldLayoutId id="2147483677" r:id="rId11"/>
    <p:sldLayoutId id="2147483678" r:id="rId12"/>
    <p:sldLayoutId id="2147483666" r:id="rId13"/>
    <p:sldLayoutId id="2147483670" r:id="rId14"/>
    <p:sldLayoutId id="2147483671" r:id="rId15"/>
    <p:sldLayoutId id="2147483672" r:id="rId16"/>
  </p:sldLayoutIdLst>
  <p:hf hdr="0" ftr="0" dt="0"/>
  <p:txStyles>
    <p:titleStyle>
      <a:lvl1pPr algn="l" defTabSz="1005840" rtl="0" eaLnBrk="1" latinLnBrk="0" hangingPunct="1">
        <a:lnSpc>
          <a:spcPct val="90000"/>
        </a:lnSpc>
        <a:spcBef>
          <a:spcPct val="0"/>
        </a:spcBef>
        <a:buNone/>
        <a:defRPr sz="4840" kern="1200">
          <a:solidFill>
            <a:schemeClr val="tx1"/>
          </a:solidFill>
          <a:latin typeface="Gauthier FY" panose="02000803020000020004" pitchFamily="50" charset="0"/>
          <a:ea typeface="+mj-ea"/>
          <a:cs typeface="+mj-cs"/>
        </a:defRPr>
      </a:lvl1pPr>
    </p:titleStyle>
    <p:bodyStyle>
      <a:lvl1pPr marL="251460" indent="-251460" algn="l" defTabSz="1005840" rtl="0" eaLnBrk="1" latinLnBrk="0" hangingPunct="1">
        <a:lnSpc>
          <a:spcPct val="100000"/>
        </a:lnSpc>
        <a:spcBef>
          <a:spcPts val="1100"/>
        </a:spcBef>
        <a:buFont typeface="Arial" panose="020B0604020202020204" pitchFamily="34" charset="0"/>
        <a:buChar char="•"/>
        <a:defRPr sz="3080" kern="1200">
          <a:solidFill>
            <a:schemeClr val="tx1"/>
          </a:solidFill>
          <a:latin typeface="Larsseit" panose="00000500000000000000" pitchFamily="50" charset="0"/>
          <a:ea typeface="+mn-ea"/>
          <a:cs typeface="+mn-cs"/>
        </a:defRPr>
      </a:lvl1pPr>
      <a:lvl2pPr marL="754380" indent="-251460" algn="l" defTabSz="1005840" rtl="0" eaLnBrk="1" latinLnBrk="0" hangingPunct="1">
        <a:lnSpc>
          <a:spcPct val="100000"/>
        </a:lnSpc>
        <a:spcBef>
          <a:spcPts val="550"/>
        </a:spcBef>
        <a:buFont typeface="Arial" panose="020B0604020202020204" pitchFamily="34" charset="0"/>
        <a:buChar char="•"/>
        <a:defRPr sz="2640" kern="1200">
          <a:solidFill>
            <a:schemeClr val="tx1"/>
          </a:solidFill>
          <a:latin typeface="Larsseit" panose="00000500000000000000" pitchFamily="50" charset="0"/>
          <a:ea typeface="+mn-ea"/>
          <a:cs typeface="+mn-cs"/>
        </a:defRPr>
      </a:lvl2pPr>
      <a:lvl3pPr marL="1257300" indent="-251460" algn="l" defTabSz="1005840" rtl="0" eaLnBrk="1" latinLnBrk="0" hangingPunct="1">
        <a:lnSpc>
          <a:spcPct val="100000"/>
        </a:lnSpc>
        <a:spcBef>
          <a:spcPts val="550"/>
        </a:spcBef>
        <a:buFont typeface="Arial" panose="020B0604020202020204" pitchFamily="34" charset="0"/>
        <a:buChar char="•"/>
        <a:defRPr sz="2200" kern="1200">
          <a:solidFill>
            <a:schemeClr val="tx1"/>
          </a:solidFill>
          <a:latin typeface="Larsseit" panose="00000500000000000000" pitchFamily="50" charset="0"/>
          <a:ea typeface="+mn-ea"/>
          <a:cs typeface="+mn-cs"/>
        </a:defRPr>
      </a:lvl3pPr>
      <a:lvl4pPr marL="1760220" indent="-251460" algn="l" defTabSz="1005840" rtl="0" eaLnBrk="1" latinLnBrk="0" hangingPunct="1">
        <a:lnSpc>
          <a:spcPct val="100000"/>
        </a:lnSpc>
        <a:spcBef>
          <a:spcPts val="550"/>
        </a:spcBef>
        <a:buFont typeface="Arial" panose="020B0604020202020204" pitchFamily="34" charset="0"/>
        <a:buChar char="•"/>
        <a:defRPr sz="1980" kern="1200">
          <a:solidFill>
            <a:schemeClr val="tx1"/>
          </a:solidFill>
          <a:latin typeface="Larsseit" panose="00000500000000000000" pitchFamily="50" charset="0"/>
          <a:ea typeface="+mn-ea"/>
          <a:cs typeface="+mn-cs"/>
        </a:defRPr>
      </a:lvl4pPr>
      <a:lvl5pPr marL="2263140" indent="-251460" algn="l" defTabSz="1005840" rtl="0" eaLnBrk="1" latinLnBrk="0" hangingPunct="1">
        <a:lnSpc>
          <a:spcPct val="100000"/>
        </a:lnSpc>
        <a:spcBef>
          <a:spcPts val="550"/>
        </a:spcBef>
        <a:buFont typeface="Arial" panose="020B0604020202020204" pitchFamily="34" charset="0"/>
        <a:buChar char="•"/>
        <a:defRPr sz="1980" kern="1200">
          <a:solidFill>
            <a:schemeClr val="tx1"/>
          </a:solidFill>
          <a:latin typeface="Larsseit" panose="00000500000000000000" pitchFamily="50" charset="0"/>
          <a:ea typeface="+mn-ea"/>
          <a:cs typeface="+mn-cs"/>
        </a:defRPr>
      </a:lvl5pPr>
      <a:lvl6pPr marL="276606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6pPr>
      <a:lvl7pPr marL="326898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7pPr>
      <a:lvl8pPr marL="377190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8pPr>
      <a:lvl9pPr marL="427482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9pPr>
    </p:bodyStyle>
    <p:otherStyle>
      <a:defPPr>
        <a:defRPr lang="en-US"/>
      </a:defPPr>
      <a:lvl1pPr marL="0" algn="l" defTabSz="1005840" rtl="0" eaLnBrk="1" latinLnBrk="0" hangingPunct="1">
        <a:defRPr sz="1980" kern="1200">
          <a:solidFill>
            <a:schemeClr val="tx1"/>
          </a:solidFill>
          <a:latin typeface="+mn-lt"/>
          <a:ea typeface="+mn-ea"/>
          <a:cs typeface="+mn-cs"/>
        </a:defRPr>
      </a:lvl1pPr>
      <a:lvl2pPr marL="502920" algn="l" defTabSz="1005840" rtl="0" eaLnBrk="1" latinLnBrk="0" hangingPunct="1">
        <a:defRPr sz="1980" kern="1200">
          <a:solidFill>
            <a:schemeClr val="tx1"/>
          </a:solidFill>
          <a:latin typeface="+mn-lt"/>
          <a:ea typeface="+mn-ea"/>
          <a:cs typeface="+mn-cs"/>
        </a:defRPr>
      </a:lvl2pPr>
      <a:lvl3pPr marL="1005840" algn="l" defTabSz="1005840" rtl="0" eaLnBrk="1" latinLnBrk="0" hangingPunct="1">
        <a:defRPr sz="1980" kern="1200">
          <a:solidFill>
            <a:schemeClr val="tx1"/>
          </a:solidFill>
          <a:latin typeface="+mn-lt"/>
          <a:ea typeface="+mn-ea"/>
          <a:cs typeface="+mn-cs"/>
        </a:defRPr>
      </a:lvl3pPr>
      <a:lvl4pPr marL="1508760" algn="l" defTabSz="1005840" rtl="0" eaLnBrk="1" latinLnBrk="0" hangingPunct="1">
        <a:defRPr sz="1980" kern="1200">
          <a:solidFill>
            <a:schemeClr val="tx1"/>
          </a:solidFill>
          <a:latin typeface="+mn-lt"/>
          <a:ea typeface="+mn-ea"/>
          <a:cs typeface="+mn-cs"/>
        </a:defRPr>
      </a:lvl4pPr>
      <a:lvl5pPr marL="2011680" algn="l" defTabSz="1005840" rtl="0" eaLnBrk="1" latinLnBrk="0" hangingPunct="1">
        <a:defRPr sz="1980" kern="1200">
          <a:solidFill>
            <a:schemeClr val="tx1"/>
          </a:solidFill>
          <a:latin typeface="+mn-lt"/>
          <a:ea typeface="+mn-ea"/>
          <a:cs typeface="+mn-cs"/>
        </a:defRPr>
      </a:lvl5pPr>
      <a:lvl6pPr marL="2514600" algn="l" defTabSz="1005840" rtl="0" eaLnBrk="1" latinLnBrk="0" hangingPunct="1">
        <a:defRPr sz="1980" kern="1200">
          <a:solidFill>
            <a:schemeClr val="tx1"/>
          </a:solidFill>
          <a:latin typeface="+mn-lt"/>
          <a:ea typeface="+mn-ea"/>
          <a:cs typeface="+mn-cs"/>
        </a:defRPr>
      </a:lvl6pPr>
      <a:lvl7pPr marL="3017520" algn="l" defTabSz="1005840" rtl="0" eaLnBrk="1" latinLnBrk="0" hangingPunct="1">
        <a:defRPr sz="1980" kern="1200">
          <a:solidFill>
            <a:schemeClr val="tx1"/>
          </a:solidFill>
          <a:latin typeface="+mn-lt"/>
          <a:ea typeface="+mn-ea"/>
          <a:cs typeface="+mn-cs"/>
        </a:defRPr>
      </a:lvl7pPr>
      <a:lvl8pPr marL="3520440" algn="l" defTabSz="1005840" rtl="0" eaLnBrk="1" latinLnBrk="0" hangingPunct="1">
        <a:defRPr sz="1980" kern="1200">
          <a:solidFill>
            <a:schemeClr val="tx1"/>
          </a:solidFill>
          <a:latin typeface="+mn-lt"/>
          <a:ea typeface="+mn-ea"/>
          <a:cs typeface="+mn-cs"/>
        </a:defRPr>
      </a:lvl8pPr>
      <a:lvl9pPr marL="4023360" algn="l" defTabSz="1005840" rtl="0" eaLnBrk="1" latinLnBrk="0" hangingPunct="1">
        <a:defRPr sz="198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5.xml"/></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hyperlink" Target="mailto:sdhopkins@kestrelllc.com" TargetMode="External"/><Relationship Id="rId1" Type="http://schemas.openxmlformats.org/officeDocument/2006/relationships/slideLayout" Target="../slideLayouts/slideLayout1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5E900EAC-5580-47F1-B863-EAB721ECB59B}"/>
              </a:ext>
            </a:extLst>
          </p:cNvPr>
          <p:cNvSpPr>
            <a:spLocks noGrp="1"/>
          </p:cNvSpPr>
          <p:nvPr>
            <p:ph type="body" sz="quarter" idx="18"/>
          </p:nvPr>
        </p:nvSpPr>
        <p:spPr>
          <a:xfrm>
            <a:off x="4883116" y="1956947"/>
            <a:ext cx="4415815" cy="678123"/>
          </a:xfrm>
        </p:spPr>
        <p:txBody>
          <a:bodyPr/>
          <a:lstStyle/>
          <a:p>
            <a:r>
              <a:rPr lang="en-US" sz="1050" dirty="0"/>
              <a:t>Simeus Foods International, Inc. was a food products business, producing premium quality, customized food solutions, such as fully cooked meats and poultry items, liquid offerings such as sauces, glazes, soups and side dishes, for national chain restaurants, food product manufacturers and food product packers. </a:t>
            </a:r>
          </a:p>
          <a:p>
            <a:endParaRPr lang="en-US" sz="1050" dirty="0"/>
          </a:p>
        </p:txBody>
      </p:sp>
      <p:sp>
        <p:nvSpPr>
          <p:cNvPr id="5" name="Text Placeholder 4">
            <a:extLst>
              <a:ext uri="{FF2B5EF4-FFF2-40B4-BE49-F238E27FC236}">
                <a16:creationId xmlns:a16="http://schemas.microsoft.com/office/drawing/2014/main" id="{A1A8205E-8915-4B26-88D2-59031085536D}"/>
              </a:ext>
            </a:extLst>
          </p:cNvPr>
          <p:cNvSpPr>
            <a:spLocks noGrp="1"/>
          </p:cNvSpPr>
          <p:nvPr>
            <p:ph type="body" sz="quarter" idx="27"/>
          </p:nvPr>
        </p:nvSpPr>
        <p:spPr/>
        <p:txBody>
          <a:bodyPr/>
          <a:lstStyle/>
          <a:p>
            <a:r>
              <a:rPr lang="en-US" sz="1600" dirty="0"/>
              <a:t>TRANSACTION SUMMARY</a:t>
            </a:r>
          </a:p>
        </p:txBody>
      </p:sp>
      <p:sp>
        <p:nvSpPr>
          <p:cNvPr id="6" name="Text Placeholder 5">
            <a:extLst>
              <a:ext uri="{FF2B5EF4-FFF2-40B4-BE49-F238E27FC236}">
                <a16:creationId xmlns:a16="http://schemas.microsoft.com/office/drawing/2014/main" id="{5EE50008-D986-4D53-9E80-41B2604EAEC7}"/>
              </a:ext>
            </a:extLst>
          </p:cNvPr>
          <p:cNvSpPr>
            <a:spLocks noGrp="1"/>
          </p:cNvSpPr>
          <p:nvPr>
            <p:ph type="body" sz="quarter" idx="34"/>
          </p:nvPr>
        </p:nvSpPr>
        <p:spPr>
          <a:xfrm>
            <a:off x="4883116" y="1653650"/>
            <a:ext cx="4415815" cy="280721"/>
          </a:xfrm>
        </p:spPr>
        <p:txBody>
          <a:bodyPr/>
          <a:lstStyle/>
          <a:p>
            <a:r>
              <a:rPr lang="en-US" sz="1400" dirty="0"/>
              <a:t>THE COMPANY</a:t>
            </a:r>
          </a:p>
        </p:txBody>
      </p:sp>
      <p:sp>
        <p:nvSpPr>
          <p:cNvPr id="7" name="Text Placeholder 6">
            <a:extLst>
              <a:ext uri="{FF2B5EF4-FFF2-40B4-BE49-F238E27FC236}">
                <a16:creationId xmlns:a16="http://schemas.microsoft.com/office/drawing/2014/main" id="{34AE32E7-0019-405A-A4D4-A583535EAAAF}"/>
              </a:ext>
            </a:extLst>
          </p:cNvPr>
          <p:cNvSpPr>
            <a:spLocks noGrp="1"/>
          </p:cNvSpPr>
          <p:nvPr>
            <p:ph type="body" sz="quarter" idx="42"/>
          </p:nvPr>
        </p:nvSpPr>
        <p:spPr>
          <a:xfrm>
            <a:off x="4883116" y="3418356"/>
            <a:ext cx="4415815" cy="678123"/>
          </a:xfrm>
        </p:spPr>
        <p:txBody>
          <a:bodyPr/>
          <a:lstStyle/>
          <a:p>
            <a:r>
              <a:rPr lang="en-US" sz="1050" dirty="0"/>
              <a:t>The company was facing severe liquidity constraints and sought to find a strategic buyer.  After reaching out to a select audience, it failed to secure a buyer on its own. </a:t>
            </a:r>
          </a:p>
        </p:txBody>
      </p:sp>
      <p:sp>
        <p:nvSpPr>
          <p:cNvPr id="8" name="Text Placeholder 7">
            <a:extLst>
              <a:ext uri="{FF2B5EF4-FFF2-40B4-BE49-F238E27FC236}">
                <a16:creationId xmlns:a16="http://schemas.microsoft.com/office/drawing/2014/main" id="{B2EE6E0A-B70F-4526-864E-0D5F87923ED0}"/>
              </a:ext>
            </a:extLst>
          </p:cNvPr>
          <p:cNvSpPr>
            <a:spLocks noGrp="1"/>
          </p:cNvSpPr>
          <p:nvPr>
            <p:ph type="body" sz="quarter" idx="43"/>
          </p:nvPr>
        </p:nvSpPr>
        <p:spPr>
          <a:xfrm>
            <a:off x="4883116" y="3159896"/>
            <a:ext cx="4415815" cy="280721"/>
          </a:xfrm>
        </p:spPr>
        <p:txBody>
          <a:bodyPr/>
          <a:lstStyle/>
          <a:p>
            <a:r>
              <a:rPr lang="en-US" sz="1400" dirty="0"/>
              <a:t>THE SITUATION</a:t>
            </a:r>
          </a:p>
        </p:txBody>
      </p:sp>
      <p:sp>
        <p:nvSpPr>
          <p:cNvPr id="9" name="Text Placeholder 8">
            <a:extLst>
              <a:ext uri="{FF2B5EF4-FFF2-40B4-BE49-F238E27FC236}">
                <a16:creationId xmlns:a16="http://schemas.microsoft.com/office/drawing/2014/main" id="{DC920448-2F55-4BA0-9783-2724ED6C4B01}"/>
              </a:ext>
            </a:extLst>
          </p:cNvPr>
          <p:cNvSpPr>
            <a:spLocks noGrp="1"/>
          </p:cNvSpPr>
          <p:nvPr>
            <p:ph type="body" sz="quarter" idx="44"/>
          </p:nvPr>
        </p:nvSpPr>
        <p:spPr>
          <a:xfrm>
            <a:off x="4883116" y="4443673"/>
            <a:ext cx="4415815" cy="678123"/>
          </a:xfrm>
        </p:spPr>
        <p:txBody>
          <a:bodyPr/>
          <a:lstStyle/>
          <a:p>
            <a:pPr marL="171450" indent="-171450">
              <a:buFont typeface="Arial" panose="020B0604020202020204" pitchFamily="34" charset="0"/>
              <a:buChar char="•"/>
            </a:pPr>
            <a:r>
              <a:rPr lang="en-US" sz="1050" dirty="0"/>
              <a:t>Keen, was retained to sell the business as a going concern. Real estate </a:t>
            </a:r>
            <a:r>
              <a:rPr lang="en-US" sz="1050"/>
              <a:t>assets included 140,000</a:t>
            </a:r>
            <a:r>
              <a:rPr lang="en-US" sz="1050" dirty="0"/>
              <a:t>+ SF manufacturing facility in Mansfield, TX and 170,000 SF manufacturing facility in Forest City, NC.  </a:t>
            </a:r>
          </a:p>
          <a:p>
            <a:pPr marL="674370" lvl="1" indent="-171450">
              <a:buFont typeface="Arial" panose="020B0604020202020204" pitchFamily="34" charset="0"/>
              <a:buChar char="•"/>
            </a:pPr>
            <a:r>
              <a:rPr lang="en-US" sz="1050" dirty="0">
                <a:latin typeface="Larsseit" panose="00000500000000000000"/>
              </a:rPr>
              <a:t>85 parties requested the teaser  </a:t>
            </a:r>
          </a:p>
          <a:p>
            <a:pPr marL="674370" lvl="1" indent="-171450">
              <a:buFont typeface="Arial" panose="020B0604020202020204" pitchFamily="34" charset="0"/>
              <a:buChar char="•"/>
            </a:pPr>
            <a:r>
              <a:rPr lang="en-US" sz="1050" dirty="0">
                <a:latin typeface="Larsseit" panose="00000500000000000000"/>
              </a:rPr>
              <a:t>60 parties executed an NDA</a:t>
            </a:r>
          </a:p>
          <a:p>
            <a:pPr marL="674370" lvl="1" indent="-171450">
              <a:buFont typeface="Arial" panose="020B0604020202020204" pitchFamily="34" charset="0"/>
              <a:buChar char="•"/>
            </a:pPr>
            <a:r>
              <a:rPr lang="en-US" sz="1050" dirty="0">
                <a:latin typeface="Larsseit" panose="00000500000000000000"/>
              </a:rPr>
              <a:t>5 parties submitted offers </a:t>
            </a:r>
          </a:p>
          <a:p>
            <a:pPr marL="171450" indent="-171450">
              <a:buFont typeface="Arial" panose="020B0604020202020204" pitchFamily="34" charset="0"/>
              <a:buChar char="•"/>
            </a:pPr>
            <a:r>
              <a:rPr lang="en-US" sz="1050" dirty="0"/>
              <a:t>Exactly 5 weeks from the commencement of its engagement, Keen successfully sold, for an undisclosed sum, the company to a strategic buyer preserving the going-concern value and saving jobs.</a:t>
            </a:r>
          </a:p>
          <a:p>
            <a:pPr marL="171450" indent="-171450">
              <a:buFont typeface="Arial" panose="020B0604020202020204" pitchFamily="34" charset="0"/>
              <a:buChar char="•"/>
            </a:pPr>
            <a:endParaRPr lang="en-US" sz="1050" dirty="0"/>
          </a:p>
        </p:txBody>
      </p:sp>
      <p:sp>
        <p:nvSpPr>
          <p:cNvPr id="10" name="Text Placeholder 9">
            <a:extLst>
              <a:ext uri="{FF2B5EF4-FFF2-40B4-BE49-F238E27FC236}">
                <a16:creationId xmlns:a16="http://schemas.microsoft.com/office/drawing/2014/main" id="{A31BF4F0-14AA-4C42-BF48-83D6F0C6CB15}"/>
              </a:ext>
            </a:extLst>
          </p:cNvPr>
          <p:cNvSpPr>
            <a:spLocks noGrp="1"/>
          </p:cNvSpPr>
          <p:nvPr>
            <p:ph type="body" sz="quarter" idx="45"/>
          </p:nvPr>
        </p:nvSpPr>
        <p:spPr>
          <a:xfrm>
            <a:off x="4883116" y="4140376"/>
            <a:ext cx="4415815" cy="280721"/>
          </a:xfrm>
        </p:spPr>
        <p:txBody>
          <a:bodyPr/>
          <a:lstStyle/>
          <a:p>
            <a:r>
              <a:rPr lang="en-US" sz="1400" dirty="0"/>
              <a:t>THE TRANSACTION</a:t>
            </a:r>
          </a:p>
        </p:txBody>
      </p:sp>
      <p:sp>
        <p:nvSpPr>
          <p:cNvPr id="13" name="Text Placeholder 12">
            <a:extLst>
              <a:ext uri="{FF2B5EF4-FFF2-40B4-BE49-F238E27FC236}">
                <a16:creationId xmlns:a16="http://schemas.microsoft.com/office/drawing/2014/main" id="{7381EA7C-A302-4695-93A2-EF7424B98F69}"/>
              </a:ext>
            </a:extLst>
          </p:cNvPr>
          <p:cNvSpPr>
            <a:spLocks noGrp="1"/>
          </p:cNvSpPr>
          <p:nvPr>
            <p:ph type="body" sz="quarter" idx="26"/>
          </p:nvPr>
        </p:nvSpPr>
        <p:spPr>
          <a:xfrm>
            <a:off x="985120" y="3165990"/>
            <a:ext cx="2678145" cy="2940708"/>
          </a:xfrm>
        </p:spPr>
        <p:txBody>
          <a:bodyPr/>
          <a:lstStyle/>
          <a:p>
            <a:r>
              <a:rPr lang="en-US" dirty="0"/>
              <a:t>Keen successfully sold the company to a strategic buyer preserving the going-concern value and saving jobs, 5 weeks from the commencement of its engagement.</a:t>
            </a:r>
          </a:p>
        </p:txBody>
      </p:sp>
      <p:sp>
        <p:nvSpPr>
          <p:cNvPr id="14" name="Title 13">
            <a:extLst>
              <a:ext uri="{FF2B5EF4-FFF2-40B4-BE49-F238E27FC236}">
                <a16:creationId xmlns:a16="http://schemas.microsoft.com/office/drawing/2014/main" id="{EAC78FDC-C424-4EE6-ADDF-E6E5790B7613}"/>
              </a:ext>
            </a:extLst>
          </p:cNvPr>
          <p:cNvSpPr>
            <a:spLocks noGrp="1"/>
          </p:cNvSpPr>
          <p:nvPr>
            <p:ph type="title"/>
          </p:nvPr>
        </p:nvSpPr>
        <p:spPr/>
        <p:txBody>
          <a:bodyPr>
            <a:normAutofit/>
          </a:bodyPr>
          <a:lstStyle/>
          <a:p>
            <a:r>
              <a:rPr lang="en-US" sz="2500" dirty="0"/>
              <a:t>Simeus Foods International, Inc.</a:t>
            </a:r>
          </a:p>
        </p:txBody>
      </p:sp>
      <p:sp>
        <p:nvSpPr>
          <p:cNvPr id="3" name="Slide Number Placeholder 2">
            <a:extLst>
              <a:ext uri="{FF2B5EF4-FFF2-40B4-BE49-F238E27FC236}">
                <a16:creationId xmlns:a16="http://schemas.microsoft.com/office/drawing/2014/main" id="{D8D0CC37-F8DA-4502-802D-9EC1F54D4C58}"/>
              </a:ext>
            </a:extLst>
          </p:cNvPr>
          <p:cNvSpPr>
            <a:spLocks noGrp="1"/>
          </p:cNvSpPr>
          <p:nvPr>
            <p:ph type="sldNum" sz="quarter" idx="12"/>
          </p:nvPr>
        </p:nvSpPr>
        <p:spPr/>
        <p:txBody>
          <a:bodyPr/>
          <a:lstStyle/>
          <a:p>
            <a:fld id="{232A503A-94B1-5E42-BAA4-8A496B25C751}" type="slidenum">
              <a:rPr lang="en-US" smtClean="0"/>
              <a:pPr/>
              <a:t>1</a:t>
            </a:fld>
            <a:endParaRPr lang="en-US" dirty="0"/>
          </a:p>
        </p:txBody>
      </p:sp>
      <p:pic>
        <p:nvPicPr>
          <p:cNvPr id="15" name="Picture 2" descr="Image result for SimÃ©us Foods International, Inc.">
            <a:extLst>
              <a:ext uri="{FF2B5EF4-FFF2-40B4-BE49-F238E27FC236}">
                <a16:creationId xmlns:a16="http://schemas.microsoft.com/office/drawing/2014/main" id="{FA521269-5E8C-4FAB-8CFF-559DF8F87D81}"/>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b="50442"/>
          <a:stretch/>
        </p:blipFill>
        <p:spPr bwMode="auto">
          <a:xfrm>
            <a:off x="979455" y="1958067"/>
            <a:ext cx="2683810" cy="85123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8569755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5E900EAC-5580-47F1-B863-EAB721ECB59B}"/>
              </a:ext>
            </a:extLst>
          </p:cNvPr>
          <p:cNvSpPr>
            <a:spLocks noGrp="1"/>
          </p:cNvSpPr>
          <p:nvPr>
            <p:ph type="body" sz="quarter" idx="18"/>
          </p:nvPr>
        </p:nvSpPr>
        <p:spPr>
          <a:xfrm>
            <a:off x="4883116" y="1956947"/>
            <a:ext cx="4415815" cy="678123"/>
          </a:xfrm>
        </p:spPr>
        <p:txBody>
          <a:bodyPr/>
          <a:lstStyle/>
          <a:p>
            <a:r>
              <a:rPr lang="en-US" sz="1050" dirty="0"/>
              <a:t>Simeus Foods International, Inc. was a food products business, producing premium quality, customized food solutions, such as fully cooked meats and poultry items, liquid offerings such as sauces, glazes, soups and side dishes, for national chain restaurants, food product manufacturers and food product packers. </a:t>
            </a:r>
          </a:p>
          <a:p>
            <a:endParaRPr lang="en-US" sz="1050" dirty="0"/>
          </a:p>
        </p:txBody>
      </p:sp>
      <p:sp>
        <p:nvSpPr>
          <p:cNvPr id="5" name="Text Placeholder 4">
            <a:extLst>
              <a:ext uri="{FF2B5EF4-FFF2-40B4-BE49-F238E27FC236}">
                <a16:creationId xmlns:a16="http://schemas.microsoft.com/office/drawing/2014/main" id="{A1A8205E-8915-4B26-88D2-59031085536D}"/>
              </a:ext>
            </a:extLst>
          </p:cNvPr>
          <p:cNvSpPr>
            <a:spLocks noGrp="1"/>
          </p:cNvSpPr>
          <p:nvPr>
            <p:ph type="body" sz="quarter" idx="27"/>
          </p:nvPr>
        </p:nvSpPr>
        <p:spPr/>
        <p:txBody>
          <a:bodyPr/>
          <a:lstStyle/>
          <a:p>
            <a:r>
              <a:rPr lang="en-US" sz="1600" dirty="0"/>
              <a:t>TRANSACTION SUMMARY</a:t>
            </a:r>
          </a:p>
        </p:txBody>
      </p:sp>
      <p:sp>
        <p:nvSpPr>
          <p:cNvPr id="6" name="Text Placeholder 5">
            <a:extLst>
              <a:ext uri="{FF2B5EF4-FFF2-40B4-BE49-F238E27FC236}">
                <a16:creationId xmlns:a16="http://schemas.microsoft.com/office/drawing/2014/main" id="{5EE50008-D986-4D53-9E80-41B2604EAEC7}"/>
              </a:ext>
            </a:extLst>
          </p:cNvPr>
          <p:cNvSpPr>
            <a:spLocks noGrp="1"/>
          </p:cNvSpPr>
          <p:nvPr>
            <p:ph type="body" sz="quarter" idx="34"/>
          </p:nvPr>
        </p:nvSpPr>
        <p:spPr>
          <a:xfrm>
            <a:off x="4883116" y="1653650"/>
            <a:ext cx="4415815" cy="280721"/>
          </a:xfrm>
        </p:spPr>
        <p:txBody>
          <a:bodyPr/>
          <a:lstStyle/>
          <a:p>
            <a:r>
              <a:rPr lang="en-US" sz="1400" dirty="0"/>
              <a:t>THE COMPANY</a:t>
            </a:r>
          </a:p>
        </p:txBody>
      </p:sp>
      <p:sp>
        <p:nvSpPr>
          <p:cNvPr id="7" name="Text Placeholder 6">
            <a:extLst>
              <a:ext uri="{FF2B5EF4-FFF2-40B4-BE49-F238E27FC236}">
                <a16:creationId xmlns:a16="http://schemas.microsoft.com/office/drawing/2014/main" id="{34AE32E7-0019-405A-A4D4-A583535EAAAF}"/>
              </a:ext>
            </a:extLst>
          </p:cNvPr>
          <p:cNvSpPr>
            <a:spLocks noGrp="1"/>
          </p:cNvSpPr>
          <p:nvPr>
            <p:ph type="body" sz="quarter" idx="42"/>
          </p:nvPr>
        </p:nvSpPr>
        <p:spPr>
          <a:xfrm>
            <a:off x="4883116" y="3418356"/>
            <a:ext cx="4415815" cy="678123"/>
          </a:xfrm>
        </p:spPr>
        <p:txBody>
          <a:bodyPr/>
          <a:lstStyle/>
          <a:p>
            <a:r>
              <a:rPr lang="en-US" sz="1050" dirty="0"/>
              <a:t>The company was facing severe liquidity constraints and sought to find a strategic buyer.  After reaching out to a select audience, it failed to secure a buyer on its own. </a:t>
            </a:r>
          </a:p>
        </p:txBody>
      </p:sp>
      <p:sp>
        <p:nvSpPr>
          <p:cNvPr id="8" name="Text Placeholder 7">
            <a:extLst>
              <a:ext uri="{FF2B5EF4-FFF2-40B4-BE49-F238E27FC236}">
                <a16:creationId xmlns:a16="http://schemas.microsoft.com/office/drawing/2014/main" id="{B2EE6E0A-B70F-4526-864E-0D5F87923ED0}"/>
              </a:ext>
            </a:extLst>
          </p:cNvPr>
          <p:cNvSpPr>
            <a:spLocks noGrp="1"/>
          </p:cNvSpPr>
          <p:nvPr>
            <p:ph type="body" sz="quarter" idx="43"/>
          </p:nvPr>
        </p:nvSpPr>
        <p:spPr>
          <a:xfrm>
            <a:off x="4883116" y="3159896"/>
            <a:ext cx="4415815" cy="280721"/>
          </a:xfrm>
        </p:spPr>
        <p:txBody>
          <a:bodyPr/>
          <a:lstStyle/>
          <a:p>
            <a:r>
              <a:rPr lang="en-US" sz="1400" dirty="0"/>
              <a:t>THE SITUATION</a:t>
            </a:r>
          </a:p>
        </p:txBody>
      </p:sp>
      <p:sp>
        <p:nvSpPr>
          <p:cNvPr id="9" name="Text Placeholder 8">
            <a:extLst>
              <a:ext uri="{FF2B5EF4-FFF2-40B4-BE49-F238E27FC236}">
                <a16:creationId xmlns:a16="http://schemas.microsoft.com/office/drawing/2014/main" id="{DC920448-2F55-4BA0-9783-2724ED6C4B01}"/>
              </a:ext>
            </a:extLst>
          </p:cNvPr>
          <p:cNvSpPr>
            <a:spLocks noGrp="1"/>
          </p:cNvSpPr>
          <p:nvPr>
            <p:ph type="body" sz="quarter" idx="44"/>
          </p:nvPr>
        </p:nvSpPr>
        <p:spPr>
          <a:xfrm>
            <a:off x="4883116" y="4443673"/>
            <a:ext cx="4415815" cy="678123"/>
          </a:xfrm>
        </p:spPr>
        <p:txBody>
          <a:bodyPr/>
          <a:lstStyle/>
          <a:p>
            <a:pPr marL="171450" indent="-171450">
              <a:buFont typeface="Arial" panose="020B0604020202020204" pitchFamily="34" charset="0"/>
              <a:buChar char="•"/>
            </a:pPr>
            <a:r>
              <a:rPr lang="en-US" sz="1050" dirty="0"/>
              <a:t>Keen, was retained to sell the business as a going concern.  </a:t>
            </a:r>
          </a:p>
          <a:p>
            <a:pPr marL="674370" lvl="1" indent="-171450">
              <a:buFont typeface="Arial" panose="020B0604020202020204" pitchFamily="34" charset="0"/>
              <a:buChar char="•"/>
            </a:pPr>
            <a:r>
              <a:rPr lang="en-US" sz="1050" dirty="0">
                <a:latin typeface="Larsseit" panose="00000500000000000000"/>
              </a:rPr>
              <a:t>85 parties requested the teaser  </a:t>
            </a:r>
          </a:p>
          <a:p>
            <a:pPr marL="674370" lvl="1" indent="-171450">
              <a:buFont typeface="Arial" panose="020B0604020202020204" pitchFamily="34" charset="0"/>
              <a:buChar char="•"/>
            </a:pPr>
            <a:r>
              <a:rPr lang="en-US" sz="1050" dirty="0">
                <a:latin typeface="Larsseit" panose="00000500000000000000"/>
              </a:rPr>
              <a:t>60 parties executed an NDA</a:t>
            </a:r>
          </a:p>
          <a:p>
            <a:pPr marL="674370" lvl="1" indent="-171450">
              <a:buFont typeface="Arial" panose="020B0604020202020204" pitchFamily="34" charset="0"/>
              <a:buChar char="•"/>
            </a:pPr>
            <a:r>
              <a:rPr lang="en-US" sz="1050" dirty="0">
                <a:latin typeface="Larsseit" panose="00000500000000000000"/>
              </a:rPr>
              <a:t>5 parties submitted offers </a:t>
            </a:r>
          </a:p>
          <a:p>
            <a:pPr marL="171450" indent="-171450">
              <a:buFont typeface="Arial" panose="020B0604020202020204" pitchFamily="34" charset="0"/>
              <a:buChar char="•"/>
            </a:pPr>
            <a:r>
              <a:rPr lang="en-US" sz="1050"/>
              <a:t>Exactly </a:t>
            </a:r>
            <a:r>
              <a:rPr lang="en-US" sz="1050" dirty="0"/>
              <a:t>5 weeks from the commencement of its engagement, Keen successfully sold, for an undisclosed sum, the company to a strategic buyer preserving the going-concern value and saving jobs.</a:t>
            </a:r>
          </a:p>
          <a:p>
            <a:pPr marL="171450" indent="-171450">
              <a:buFont typeface="Arial" panose="020B0604020202020204" pitchFamily="34" charset="0"/>
              <a:buChar char="•"/>
            </a:pPr>
            <a:endParaRPr lang="en-US" sz="1050" dirty="0"/>
          </a:p>
        </p:txBody>
      </p:sp>
      <p:sp>
        <p:nvSpPr>
          <p:cNvPr id="10" name="Text Placeholder 9">
            <a:extLst>
              <a:ext uri="{FF2B5EF4-FFF2-40B4-BE49-F238E27FC236}">
                <a16:creationId xmlns:a16="http://schemas.microsoft.com/office/drawing/2014/main" id="{A31BF4F0-14AA-4C42-BF48-83D6F0C6CB15}"/>
              </a:ext>
            </a:extLst>
          </p:cNvPr>
          <p:cNvSpPr>
            <a:spLocks noGrp="1"/>
          </p:cNvSpPr>
          <p:nvPr>
            <p:ph type="body" sz="quarter" idx="45"/>
          </p:nvPr>
        </p:nvSpPr>
        <p:spPr>
          <a:xfrm>
            <a:off x="4883116" y="4140376"/>
            <a:ext cx="4415815" cy="280721"/>
          </a:xfrm>
        </p:spPr>
        <p:txBody>
          <a:bodyPr/>
          <a:lstStyle/>
          <a:p>
            <a:r>
              <a:rPr lang="en-US" sz="1400" dirty="0"/>
              <a:t>THE TRANSACTION</a:t>
            </a:r>
          </a:p>
        </p:txBody>
      </p:sp>
      <p:sp>
        <p:nvSpPr>
          <p:cNvPr id="11" name="Text Placeholder 10">
            <a:extLst>
              <a:ext uri="{FF2B5EF4-FFF2-40B4-BE49-F238E27FC236}">
                <a16:creationId xmlns:a16="http://schemas.microsoft.com/office/drawing/2014/main" id="{2213701D-F45F-498F-8510-F7D4B0F6D306}"/>
              </a:ext>
            </a:extLst>
          </p:cNvPr>
          <p:cNvSpPr>
            <a:spLocks noGrp="1"/>
          </p:cNvSpPr>
          <p:nvPr>
            <p:ph type="body" sz="quarter" idx="46"/>
          </p:nvPr>
        </p:nvSpPr>
        <p:spPr>
          <a:xfrm>
            <a:off x="4883116" y="6755215"/>
            <a:ext cx="4415815" cy="678123"/>
          </a:xfrm>
        </p:spPr>
        <p:txBody>
          <a:bodyPr/>
          <a:lstStyle/>
          <a:p>
            <a:pPr marL="171450" indent="-171450">
              <a:buFont typeface="Arial" panose="020B0604020202020204" pitchFamily="34" charset="0"/>
              <a:buChar char="•"/>
            </a:pPr>
            <a:r>
              <a:rPr lang="en-US" sz="1050" dirty="0"/>
              <a:t>Douglas Hopkins, Kestrel Advisors, financial advisor, </a:t>
            </a:r>
            <a:br>
              <a:rPr lang="en-US" sz="1050" dirty="0"/>
            </a:br>
            <a:r>
              <a:rPr lang="en-US" sz="1050" dirty="0"/>
              <a:t>T: (973) 568-7642, </a:t>
            </a:r>
            <a:r>
              <a:rPr lang="en-US" sz="1050" dirty="0">
                <a:hlinkClick r:id="rId2"/>
              </a:rPr>
              <a:t>sdhopkins@kestrelllc.com</a:t>
            </a:r>
            <a:r>
              <a:rPr lang="en-US" sz="1050" dirty="0"/>
              <a:t> </a:t>
            </a:r>
          </a:p>
          <a:p>
            <a:pPr marL="171450" indent="-171450">
              <a:buFont typeface="Arial" panose="020B0604020202020204" pitchFamily="34" charset="0"/>
              <a:buChar char="•"/>
            </a:pPr>
            <a:endParaRPr lang="en-US" sz="1050" dirty="0"/>
          </a:p>
        </p:txBody>
      </p:sp>
      <p:sp>
        <p:nvSpPr>
          <p:cNvPr id="12" name="Text Placeholder 11">
            <a:extLst>
              <a:ext uri="{FF2B5EF4-FFF2-40B4-BE49-F238E27FC236}">
                <a16:creationId xmlns:a16="http://schemas.microsoft.com/office/drawing/2014/main" id="{9AEBC434-8762-4FD3-BD89-3E9B1C494CF6}"/>
              </a:ext>
            </a:extLst>
          </p:cNvPr>
          <p:cNvSpPr>
            <a:spLocks noGrp="1"/>
          </p:cNvSpPr>
          <p:nvPr>
            <p:ph type="body" sz="quarter" idx="47"/>
          </p:nvPr>
        </p:nvSpPr>
        <p:spPr>
          <a:xfrm>
            <a:off x="4883116" y="6512139"/>
            <a:ext cx="4415815" cy="280721"/>
          </a:xfrm>
        </p:spPr>
        <p:txBody>
          <a:bodyPr/>
          <a:lstStyle/>
          <a:p>
            <a:r>
              <a:rPr lang="en-US" sz="1400" dirty="0"/>
              <a:t>REFERENCE</a:t>
            </a:r>
          </a:p>
        </p:txBody>
      </p:sp>
      <p:sp>
        <p:nvSpPr>
          <p:cNvPr id="13" name="Text Placeholder 12">
            <a:extLst>
              <a:ext uri="{FF2B5EF4-FFF2-40B4-BE49-F238E27FC236}">
                <a16:creationId xmlns:a16="http://schemas.microsoft.com/office/drawing/2014/main" id="{7381EA7C-A302-4695-93A2-EF7424B98F69}"/>
              </a:ext>
            </a:extLst>
          </p:cNvPr>
          <p:cNvSpPr>
            <a:spLocks noGrp="1"/>
          </p:cNvSpPr>
          <p:nvPr>
            <p:ph type="body" sz="quarter" idx="26"/>
          </p:nvPr>
        </p:nvSpPr>
        <p:spPr>
          <a:xfrm>
            <a:off x="985120" y="3165990"/>
            <a:ext cx="2678145" cy="2940708"/>
          </a:xfrm>
        </p:spPr>
        <p:txBody>
          <a:bodyPr/>
          <a:lstStyle/>
          <a:p>
            <a:r>
              <a:rPr lang="en-US" dirty="0"/>
              <a:t>Keen successfully sold the company to a strategic buyer preserving the going-concern value and saving jobs, 5 weeks from the commencement of its engagement.</a:t>
            </a:r>
          </a:p>
        </p:txBody>
      </p:sp>
      <p:sp>
        <p:nvSpPr>
          <p:cNvPr id="14" name="Title 13">
            <a:extLst>
              <a:ext uri="{FF2B5EF4-FFF2-40B4-BE49-F238E27FC236}">
                <a16:creationId xmlns:a16="http://schemas.microsoft.com/office/drawing/2014/main" id="{EAC78FDC-C424-4EE6-ADDF-E6E5790B7613}"/>
              </a:ext>
            </a:extLst>
          </p:cNvPr>
          <p:cNvSpPr>
            <a:spLocks noGrp="1"/>
          </p:cNvSpPr>
          <p:nvPr>
            <p:ph type="title"/>
          </p:nvPr>
        </p:nvSpPr>
        <p:spPr/>
        <p:txBody>
          <a:bodyPr>
            <a:normAutofit/>
          </a:bodyPr>
          <a:lstStyle/>
          <a:p>
            <a:r>
              <a:rPr lang="en-US" sz="2500" dirty="0"/>
              <a:t>Simeus Foods International, Inc.</a:t>
            </a:r>
          </a:p>
        </p:txBody>
      </p:sp>
      <p:sp>
        <p:nvSpPr>
          <p:cNvPr id="3" name="Slide Number Placeholder 2">
            <a:extLst>
              <a:ext uri="{FF2B5EF4-FFF2-40B4-BE49-F238E27FC236}">
                <a16:creationId xmlns:a16="http://schemas.microsoft.com/office/drawing/2014/main" id="{D8D0CC37-F8DA-4502-802D-9EC1F54D4C58}"/>
              </a:ext>
            </a:extLst>
          </p:cNvPr>
          <p:cNvSpPr>
            <a:spLocks noGrp="1"/>
          </p:cNvSpPr>
          <p:nvPr>
            <p:ph type="sldNum" sz="quarter" idx="12"/>
          </p:nvPr>
        </p:nvSpPr>
        <p:spPr/>
        <p:txBody>
          <a:bodyPr/>
          <a:lstStyle/>
          <a:p>
            <a:fld id="{232A503A-94B1-5E42-BAA4-8A496B25C751}" type="slidenum">
              <a:rPr lang="en-US" smtClean="0"/>
              <a:pPr/>
              <a:t>2</a:t>
            </a:fld>
            <a:endParaRPr lang="en-US" dirty="0"/>
          </a:p>
        </p:txBody>
      </p:sp>
      <p:pic>
        <p:nvPicPr>
          <p:cNvPr id="15" name="Picture 2" descr="Image result for SimÃ©us Foods International, Inc.">
            <a:extLst>
              <a:ext uri="{FF2B5EF4-FFF2-40B4-BE49-F238E27FC236}">
                <a16:creationId xmlns:a16="http://schemas.microsoft.com/office/drawing/2014/main" id="{FA521269-5E8C-4FAB-8CFF-559DF8F87D81}"/>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b="50442"/>
          <a:stretch/>
        </p:blipFill>
        <p:spPr bwMode="auto">
          <a:xfrm>
            <a:off x="979455" y="1958067"/>
            <a:ext cx="2683810" cy="85123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32016635"/>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822</TotalTime>
  <Words>425</Words>
  <Application>Microsoft Office PowerPoint</Application>
  <PresentationFormat>Custom</PresentationFormat>
  <Paragraphs>30</Paragraphs>
  <Slides>2</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vt:i4>
      </vt:variant>
    </vt:vector>
  </HeadingPairs>
  <TitlesOfParts>
    <vt:vector size="7" baseType="lpstr">
      <vt:lpstr>Arial</vt:lpstr>
      <vt:lpstr>Calibri</vt:lpstr>
      <vt:lpstr>Gauthier FY</vt:lpstr>
      <vt:lpstr>Larsseit</vt:lpstr>
      <vt:lpstr>Office Theme</vt:lpstr>
      <vt:lpstr>Simeus Foods International, Inc.</vt:lpstr>
      <vt:lpstr>Simeus Foods International, Inc.</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Kathy Ramirez</dc:creator>
  <cp:lastModifiedBy>Heather Milazzo</cp:lastModifiedBy>
  <cp:revision>65</cp:revision>
  <dcterms:created xsi:type="dcterms:W3CDTF">2019-08-22T18:12:29Z</dcterms:created>
  <dcterms:modified xsi:type="dcterms:W3CDTF">2023-02-24T21:39:40Z</dcterms:modified>
</cp:coreProperties>
</file>