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
  </p:notesMasterIdLst>
  <p:handoutMasterIdLst>
    <p:handoutMasterId r:id="rId5"/>
  </p:handoutMasterIdLst>
  <p:sldIdLst>
    <p:sldId id="1014" r:id="rId2"/>
    <p:sldId id="1015" r:id="rId3"/>
  </p:sldIdLst>
  <p:sldSz cx="10058400" cy="7772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7F95"/>
    <a:srgbClr val="21354E"/>
    <a:srgbClr val="1F2C3C"/>
    <a:srgbClr val="F1F4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49"/>
    <p:restoredTop sz="94643"/>
  </p:normalViewPr>
  <p:slideViewPr>
    <p:cSldViewPr snapToGrid="0" snapToObjects="1">
      <p:cViewPr varScale="1">
        <p:scale>
          <a:sx n="98" d="100"/>
          <a:sy n="98" d="100"/>
        </p:scale>
        <p:origin x="1608" y="78"/>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6" d="100"/>
          <a:sy n="96" d="100"/>
        </p:scale>
        <p:origin x="2120"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FD6A193-9C76-774B-930B-1E7D3E85EE8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216D780-B7AA-7649-99EF-19F9101784D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D71607D-9353-9C4C-AF24-6C9CA7022B04}" type="datetimeFigureOut">
              <a:rPr lang="en-US" smtClean="0"/>
              <a:t>2/5/2021</a:t>
            </a:fld>
            <a:endParaRPr lang="en-US"/>
          </a:p>
        </p:txBody>
      </p:sp>
      <p:sp>
        <p:nvSpPr>
          <p:cNvPr id="4" name="Footer Placeholder 3">
            <a:extLst>
              <a:ext uri="{FF2B5EF4-FFF2-40B4-BE49-F238E27FC236}">
                <a16:creationId xmlns:a16="http://schemas.microsoft.com/office/drawing/2014/main" id="{0024003C-5375-604A-AB4E-EDABF04F0A2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84B954F-34DB-E146-89AD-513666F4B3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5ADA01-CBD9-E841-A9A6-2F26E6CCD7D4}" type="slidenum">
              <a:rPr lang="en-US" smtClean="0"/>
              <a:t>‹#›</a:t>
            </a:fld>
            <a:endParaRPr lang="en-US"/>
          </a:p>
        </p:txBody>
      </p:sp>
    </p:spTree>
    <p:extLst>
      <p:ext uri="{BB962C8B-B14F-4D97-AF65-F5344CB8AC3E}">
        <p14:creationId xmlns:p14="http://schemas.microsoft.com/office/powerpoint/2010/main" val="31151771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8897F4-2E69-7541-B07C-A3AEF1A9EDB2}" type="datetimeFigureOut">
              <a:rPr lang="en-US" smtClean="0"/>
              <a:t>2/5/2021</a:t>
            </a:fld>
            <a:endParaRPr lang="en-US"/>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929540-E8A5-BB46-880D-FB60DEB477F9}" type="slidenum">
              <a:rPr lang="en-US" smtClean="0"/>
              <a:t>‹#›</a:t>
            </a:fld>
            <a:endParaRPr lang="en-US"/>
          </a:p>
        </p:txBody>
      </p:sp>
    </p:spTree>
    <p:extLst>
      <p:ext uri="{BB962C8B-B14F-4D97-AF65-F5344CB8AC3E}">
        <p14:creationId xmlns:p14="http://schemas.microsoft.com/office/powerpoint/2010/main" val="2984584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Main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54380" y="3059722"/>
            <a:ext cx="8549640" cy="996463"/>
          </a:xfrm>
        </p:spPr>
        <p:txBody>
          <a:bodyPr anchor="t">
            <a:normAutofit/>
          </a:bodyPr>
          <a:lstStyle>
            <a:lvl1pPr algn="ctr">
              <a:lnSpc>
                <a:spcPct val="100000"/>
              </a:lnSpc>
              <a:defRPr sz="2800" b="1">
                <a:solidFill>
                  <a:schemeClr val="bg1"/>
                </a:solidFill>
                <a:latin typeface="Gauthier FY" panose="02000803020000020004" pitchFamily="2" charset="77"/>
              </a:defRPr>
            </a:lvl1pPr>
          </a:lstStyle>
          <a:p>
            <a:r>
              <a:rPr lang="en-US" dirty="0"/>
              <a:t>Title goes here here and here</a:t>
            </a:r>
            <a:br>
              <a:rPr lang="en-US" dirty="0"/>
            </a:br>
            <a:r>
              <a:rPr lang="en-US" dirty="0"/>
              <a:t>a second line goes here</a:t>
            </a:r>
          </a:p>
        </p:txBody>
      </p:sp>
      <p:sp>
        <p:nvSpPr>
          <p:cNvPr id="3" name="Subtitle 2"/>
          <p:cNvSpPr>
            <a:spLocks noGrp="1"/>
          </p:cNvSpPr>
          <p:nvPr>
            <p:ph type="subTitle" idx="1" hasCustomPrompt="1"/>
          </p:nvPr>
        </p:nvSpPr>
        <p:spPr>
          <a:xfrm>
            <a:off x="1257300" y="4302368"/>
            <a:ext cx="7543800" cy="410309"/>
          </a:xfrm>
        </p:spPr>
        <p:txBody>
          <a:bodyPr>
            <a:normAutofit/>
          </a:bodyPr>
          <a:lstStyle>
            <a:lvl1pPr marL="0" indent="0" algn="ctr">
              <a:buNone/>
              <a:defRPr sz="1100" spc="100" baseline="0">
                <a:solidFill>
                  <a:schemeClr val="bg1"/>
                </a:solidFill>
                <a:latin typeface="Larsseit" pitchFamily="2" charset="77"/>
              </a:defRPr>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dirty="0"/>
              <a:t>WEDNESDAY MAY 29TH 2019</a:t>
            </a:r>
          </a:p>
        </p:txBody>
      </p:sp>
    </p:spTree>
    <p:extLst>
      <p:ext uri="{BB962C8B-B14F-4D97-AF65-F5344CB8AC3E}">
        <p14:creationId xmlns:p14="http://schemas.microsoft.com/office/powerpoint/2010/main" val="949385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ext with photo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53514" y="624824"/>
            <a:ext cx="7186393" cy="617821"/>
          </a:xfrm>
        </p:spPr>
        <p:txBody>
          <a:bodyPr anchor="t">
            <a:normAutofit/>
          </a:bodyPr>
          <a:lstStyle>
            <a:lvl1pPr algn="ctr">
              <a:defRPr sz="2800" b="0">
                <a:solidFill>
                  <a:srgbClr val="1F2C3C"/>
                </a:solidFill>
                <a:latin typeface="Gauthier FY" panose="02000803020000020004" pitchFamily="2" charset="77"/>
              </a:defRPr>
            </a:lvl1pPr>
          </a:lstStyle>
          <a:p>
            <a:r>
              <a:rPr lang="en-US" dirty="0"/>
              <a:t>Title goes here here and here</a:t>
            </a:r>
          </a:p>
        </p:txBody>
      </p:sp>
      <p:sp>
        <p:nvSpPr>
          <p:cNvPr id="6" name="Slide Number Placeholder 5"/>
          <p:cNvSpPr>
            <a:spLocks noGrp="1"/>
          </p:cNvSpPr>
          <p:nvPr>
            <p:ph type="sldNum" sz="quarter" idx="12"/>
          </p:nvPr>
        </p:nvSpPr>
        <p:spPr>
          <a:xfrm>
            <a:off x="7448479" y="7203865"/>
            <a:ext cx="2263140" cy="413808"/>
          </a:xfrm>
        </p:spPr>
        <p:txBody>
          <a:bodyPr/>
          <a:lstStyle>
            <a:lvl1pPr>
              <a:defRPr sz="1100">
                <a:solidFill>
                  <a:srgbClr val="1F2C3C"/>
                </a:solidFill>
                <a:latin typeface="Larsseit" pitchFamily="2" charset="77"/>
              </a:defRPr>
            </a:lvl1pPr>
          </a:lstStyle>
          <a:p>
            <a:fld id="{232A503A-94B1-5E42-BAA4-8A496B25C751}" type="slidenum">
              <a:rPr lang="en-US" smtClean="0"/>
              <a:pPr/>
              <a:t>‹#›</a:t>
            </a:fld>
            <a:endParaRPr lang="en-US" dirty="0"/>
          </a:p>
        </p:txBody>
      </p:sp>
      <p:pic>
        <p:nvPicPr>
          <p:cNvPr id="14" name="Picture 13">
            <a:extLst>
              <a:ext uri="{FF2B5EF4-FFF2-40B4-BE49-F238E27FC236}">
                <a16:creationId xmlns:a16="http://schemas.microsoft.com/office/drawing/2014/main" id="{89EBC209-1607-614E-8D29-549266679334}"/>
              </a:ext>
            </a:extLst>
          </p:cNvPr>
          <p:cNvPicPr>
            <a:picLocks noChangeAspect="1"/>
          </p:cNvPicPr>
          <p:nvPr userDrawn="1"/>
        </p:nvPicPr>
        <p:blipFill>
          <a:blip r:embed="rId2"/>
          <a:stretch>
            <a:fillRect/>
          </a:stretch>
        </p:blipFill>
        <p:spPr>
          <a:xfrm>
            <a:off x="8027095" y="439836"/>
            <a:ext cx="1588600" cy="488018"/>
          </a:xfrm>
          <a:prstGeom prst="rect">
            <a:avLst/>
          </a:prstGeom>
        </p:spPr>
      </p:pic>
      <p:sp>
        <p:nvSpPr>
          <p:cNvPr id="41" name="Rectangle 40">
            <a:extLst>
              <a:ext uri="{FF2B5EF4-FFF2-40B4-BE49-F238E27FC236}">
                <a16:creationId xmlns:a16="http://schemas.microsoft.com/office/drawing/2014/main" id="{8D652209-D17C-C842-941E-4604E5544947}"/>
              </a:ext>
            </a:extLst>
          </p:cNvPr>
          <p:cNvSpPr/>
          <p:nvPr userDrawn="1"/>
        </p:nvSpPr>
        <p:spPr>
          <a:xfrm>
            <a:off x="516467" y="1500011"/>
            <a:ext cx="45720" cy="5703853"/>
          </a:xfrm>
          <a:prstGeom prst="rect">
            <a:avLst/>
          </a:prstGeom>
          <a:solidFill>
            <a:srgbClr val="217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269C6449-F1EC-4EA8-BEF0-D1F07C3081C8}"/>
              </a:ext>
            </a:extLst>
          </p:cNvPr>
          <p:cNvSpPr>
            <a:spLocks noGrp="1"/>
          </p:cNvSpPr>
          <p:nvPr>
            <p:ph sz="quarter" idx="13"/>
          </p:nvPr>
        </p:nvSpPr>
        <p:spPr>
          <a:xfrm>
            <a:off x="895350" y="2286000"/>
            <a:ext cx="4046301" cy="4918075"/>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3C60E44-6A00-43D2-9278-62F4895ADE9C}"/>
              </a:ext>
            </a:extLst>
          </p:cNvPr>
          <p:cNvSpPr>
            <a:spLocks noGrp="1"/>
          </p:cNvSpPr>
          <p:nvPr>
            <p:ph type="body" sz="quarter" idx="14" hasCustomPrompt="1"/>
          </p:nvPr>
        </p:nvSpPr>
        <p:spPr>
          <a:xfrm>
            <a:off x="895350" y="1500011"/>
            <a:ext cx="4046397" cy="654493"/>
          </a:xfrm>
        </p:spPr>
        <p:txBody>
          <a:bodyPr>
            <a:noAutofit/>
          </a:bodyPr>
          <a:lstStyle>
            <a:lvl1pPr marL="0" indent="0">
              <a:lnSpc>
                <a:spcPct val="100000"/>
              </a:lnSpc>
              <a:buNone/>
              <a:defRPr sz="2000">
                <a:solidFill>
                  <a:srgbClr val="217F95"/>
                </a:solidFill>
                <a:latin typeface="Larsseit" panose="00000500000000000000" pitchFamily="50" charset="0"/>
              </a:defRPr>
            </a:lvl1pPr>
          </a:lstStyle>
          <a:p>
            <a:pPr lvl="0"/>
            <a:r>
              <a:rPr lang="en-US" dirty="0"/>
              <a:t>CLICK TO EDIT MASTER TEXT STYLES</a:t>
            </a:r>
          </a:p>
        </p:txBody>
      </p:sp>
      <p:sp>
        <p:nvSpPr>
          <p:cNvPr id="8" name="Content Placeholder 3">
            <a:extLst>
              <a:ext uri="{FF2B5EF4-FFF2-40B4-BE49-F238E27FC236}">
                <a16:creationId xmlns:a16="http://schemas.microsoft.com/office/drawing/2014/main" id="{0C5FBE4E-E8B0-4EBE-BC27-23AF6ED5EFD4}"/>
              </a:ext>
            </a:extLst>
          </p:cNvPr>
          <p:cNvSpPr>
            <a:spLocks noGrp="1"/>
          </p:cNvSpPr>
          <p:nvPr>
            <p:ph sz="quarter" idx="15"/>
          </p:nvPr>
        </p:nvSpPr>
        <p:spPr>
          <a:xfrm>
            <a:off x="5116655" y="2305456"/>
            <a:ext cx="4046301" cy="4918075"/>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a:extLst>
              <a:ext uri="{FF2B5EF4-FFF2-40B4-BE49-F238E27FC236}">
                <a16:creationId xmlns:a16="http://schemas.microsoft.com/office/drawing/2014/main" id="{D5E168E2-0A1C-4B2E-8CC4-8373B31FEDED}"/>
              </a:ext>
            </a:extLst>
          </p:cNvPr>
          <p:cNvSpPr>
            <a:spLocks noGrp="1"/>
          </p:cNvSpPr>
          <p:nvPr>
            <p:ph type="body" sz="quarter" idx="16" hasCustomPrompt="1"/>
          </p:nvPr>
        </p:nvSpPr>
        <p:spPr>
          <a:xfrm>
            <a:off x="5116655" y="1519467"/>
            <a:ext cx="4046397" cy="654493"/>
          </a:xfrm>
        </p:spPr>
        <p:txBody>
          <a:bodyPr>
            <a:noAutofit/>
          </a:bodyPr>
          <a:lstStyle>
            <a:lvl1pPr marL="0" indent="0">
              <a:lnSpc>
                <a:spcPct val="100000"/>
              </a:lnSpc>
              <a:buNone/>
              <a:defRPr sz="2000">
                <a:solidFill>
                  <a:srgbClr val="217F95"/>
                </a:solidFill>
                <a:latin typeface="Larsseit" panose="00000500000000000000" pitchFamily="50" charset="0"/>
              </a:defRPr>
            </a:lvl1pPr>
          </a:lstStyle>
          <a:p>
            <a:pPr lvl="0"/>
            <a:r>
              <a:rPr lang="en-US" dirty="0"/>
              <a:t>CLICK TO EDIT MASTER TEXT STYLES</a:t>
            </a:r>
          </a:p>
        </p:txBody>
      </p:sp>
    </p:spTree>
    <p:extLst>
      <p:ext uri="{BB962C8B-B14F-4D97-AF65-F5344CB8AC3E}">
        <p14:creationId xmlns:p14="http://schemas.microsoft.com/office/powerpoint/2010/main" val="1345511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ext with photos">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448479" y="7203865"/>
            <a:ext cx="2263140" cy="413808"/>
          </a:xfrm>
        </p:spPr>
        <p:txBody>
          <a:bodyPr/>
          <a:lstStyle>
            <a:lvl1pPr>
              <a:defRPr sz="1100">
                <a:solidFill>
                  <a:srgbClr val="1F2C3C"/>
                </a:solidFill>
                <a:latin typeface="Larsseit" pitchFamily="2" charset="77"/>
              </a:defRPr>
            </a:lvl1pPr>
          </a:lstStyle>
          <a:p>
            <a:fld id="{232A503A-94B1-5E42-BAA4-8A496B25C751}" type="slidenum">
              <a:rPr lang="en-US" smtClean="0"/>
              <a:pPr/>
              <a:t>‹#›</a:t>
            </a:fld>
            <a:endParaRPr lang="en-US" dirty="0"/>
          </a:p>
        </p:txBody>
      </p:sp>
      <p:pic>
        <p:nvPicPr>
          <p:cNvPr id="14" name="Picture 13">
            <a:extLst>
              <a:ext uri="{FF2B5EF4-FFF2-40B4-BE49-F238E27FC236}">
                <a16:creationId xmlns:a16="http://schemas.microsoft.com/office/drawing/2014/main" id="{89EBC209-1607-614E-8D29-549266679334}"/>
              </a:ext>
            </a:extLst>
          </p:cNvPr>
          <p:cNvPicPr>
            <a:picLocks noChangeAspect="1"/>
          </p:cNvPicPr>
          <p:nvPr userDrawn="1"/>
        </p:nvPicPr>
        <p:blipFill>
          <a:blip r:embed="rId2"/>
          <a:stretch>
            <a:fillRect/>
          </a:stretch>
        </p:blipFill>
        <p:spPr>
          <a:xfrm>
            <a:off x="8027095" y="439836"/>
            <a:ext cx="1588600" cy="488018"/>
          </a:xfrm>
          <a:prstGeom prst="rect">
            <a:avLst/>
          </a:prstGeom>
        </p:spPr>
      </p:pic>
      <p:sp>
        <p:nvSpPr>
          <p:cNvPr id="41" name="Rectangle 40">
            <a:extLst>
              <a:ext uri="{FF2B5EF4-FFF2-40B4-BE49-F238E27FC236}">
                <a16:creationId xmlns:a16="http://schemas.microsoft.com/office/drawing/2014/main" id="{8D652209-D17C-C842-941E-4604E5544947}"/>
              </a:ext>
            </a:extLst>
          </p:cNvPr>
          <p:cNvSpPr/>
          <p:nvPr userDrawn="1"/>
        </p:nvSpPr>
        <p:spPr>
          <a:xfrm>
            <a:off x="516467" y="1500011"/>
            <a:ext cx="45720" cy="5703853"/>
          </a:xfrm>
          <a:prstGeom prst="rect">
            <a:avLst/>
          </a:prstGeom>
          <a:solidFill>
            <a:srgbClr val="217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6728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ext with photos">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448479" y="7203865"/>
            <a:ext cx="2263140" cy="413808"/>
          </a:xfrm>
        </p:spPr>
        <p:txBody>
          <a:bodyPr/>
          <a:lstStyle>
            <a:lvl1pPr>
              <a:defRPr sz="1100">
                <a:solidFill>
                  <a:srgbClr val="1F2C3C"/>
                </a:solidFill>
                <a:latin typeface="Larsseit" pitchFamily="2" charset="77"/>
              </a:defRPr>
            </a:lvl1pPr>
          </a:lstStyle>
          <a:p>
            <a:fld id="{232A503A-94B1-5E42-BAA4-8A496B25C751}" type="slidenum">
              <a:rPr lang="en-US" smtClean="0"/>
              <a:pPr/>
              <a:t>‹#›</a:t>
            </a:fld>
            <a:endParaRPr lang="en-US" dirty="0"/>
          </a:p>
        </p:txBody>
      </p:sp>
      <p:pic>
        <p:nvPicPr>
          <p:cNvPr id="14" name="Picture 13">
            <a:extLst>
              <a:ext uri="{FF2B5EF4-FFF2-40B4-BE49-F238E27FC236}">
                <a16:creationId xmlns:a16="http://schemas.microsoft.com/office/drawing/2014/main" id="{89EBC209-1607-614E-8D29-549266679334}"/>
              </a:ext>
            </a:extLst>
          </p:cNvPr>
          <p:cNvPicPr>
            <a:picLocks noChangeAspect="1"/>
          </p:cNvPicPr>
          <p:nvPr userDrawn="1"/>
        </p:nvPicPr>
        <p:blipFill>
          <a:blip r:embed="rId2"/>
          <a:stretch>
            <a:fillRect/>
          </a:stretch>
        </p:blipFill>
        <p:spPr>
          <a:xfrm>
            <a:off x="8027095" y="439836"/>
            <a:ext cx="1588600" cy="488018"/>
          </a:xfrm>
          <a:prstGeom prst="rect">
            <a:avLst/>
          </a:prstGeom>
        </p:spPr>
      </p:pic>
      <p:sp>
        <p:nvSpPr>
          <p:cNvPr id="5" name="Title 1">
            <a:extLst>
              <a:ext uri="{FF2B5EF4-FFF2-40B4-BE49-F238E27FC236}">
                <a16:creationId xmlns:a16="http://schemas.microsoft.com/office/drawing/2014/main" id="{256A7A29-6511-45E6-AA97-BD501FD03A48}"/>
              </a:ext>
            </a:extLst>
          </p:cNvPr>
          <p:cNvSpPr>
            <a:spLocks noGrp="1"/>
          </p:cNvSpPr>
          <p:nvPr>
            <p:ph type="title" hasCustomPrompt="1"/>
          </p:nvPr>
        </p:nvSpPr>
        <p:spPr>
          <a:xfrm>
            <a:off x="1453514" y="624824"/>
            <a:ext cx="7186393" cy="617821"/>
          </a:xfrm>
        </p:spPr>
        <p:txBody>
          <a:bodyPr anchor="t">
            <a:normAutofit/>
          </a:bodyPr>
          <a:lstStyle>
            <a:lvl1pPr algn="ctr">
              <a:defRPr sz="2800" b="0">
                <a:solidFill>
                  <a:srgbClr val="1F2C3C"/>
                </a:solidFill>
                <a:latin typeface="Gauthier FY" panose="02000803020000020004" pitchFamily="2" charset="77"/>
              </a:defRPr>
            </a:lvl1pPr>
          </a:lstStyle>
          <a:p>
            <a:r>
              <a:rPr lang="en-US" dirty="0"/>
              <a:t>Title goes here here and here</a:t>
            </a:r>
          </a:p>
        </p:txBody>
      </p:sp>
    </p:spTree>
    <p:extLst>
      <p:ext uri="{BB962C8B-B14F-4D97-AF65-F5344CB8AC3E}">
        <p14:creationId xmlns:p14="http://schemas.microsoft.com/office/powerpoint/2010/main" val="1089922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with logo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53514" y="624824"/>
            <a:ext cx="7186393" cy="617821"/>
          </a:xfrm>
        </p:spPr>
        <p:txBody>
          <a:bodyPr anchor="t">
            <a:normAutofit/>
          </a:bodyPr>
          <a:lstStyle>
            <a:lvl1pPr algn="ctr">
              <a:defRPr sz="2800" b="0">
                <a:solidFill>
                  <a:srgbClr val="1F2C3C"/>
                </a:solidFill>
                <a:latin typeface="Gauthier FY" panose="02000803020000020004" pitchFamily="2" charset="77"/>
              </a:defRPr>
            </a:lvl1pPr>
          </a:lstStyle>
          <a:p>
            <a:r>
              <a:rPr lang="en-US" dirty="0"/>
              <a:t>Title goes here here and here</a:t>
            </a:r>
          </a:p>
        </p:txBody>
      </p:sp>
      <p:sp>
        <p:nvSpPr>
          <p:cNvPr id="6" name="Slide Number Placeholder 5"/>
          <p:cNvSpPr>
            <a:spLocks noGrp="1"/>
          </p:cNvSpPr>
          <p:nvPr>
            <p:ph type="sldNum" sz="quarter" idx="12"/>
          </p:nvPr>
        </p:nvSpPr>
        <p:spPr>
          <a:xfrm>
            <a:off x="7448479" y="7203865"/>
            <a:ext cx="2263140" cy="413808"/>
          </a:xfrm>
        </p:spPr>
        <p:txBody>
          <a:bodyPr/>
          <a:lstStyle>
            <a:lvl1pPr>
              <a:defRPr sz="1100">
                <a:solidFill>
                  <a:srgbClr val="1F2C3C"/>
                </a:solidFill>
                <a:latin typeface="Larsseit" pitchFamily="2" charset="77"/>
              </a:defRPr>
            </a:lvl1pPr>
          </a:lstStyle>
          <a:p>
            <a:fld id="{232A503A-94B1-5E42-BAA4-8A496B25C751}" type="slidenum">
              <a:rPr lang="en-US" smtClean="0"/>
              <a:pPr/>
              <a:t>‹#›</a:t>
            </a:fld>
            <a:endParaRPr lang="en-US" dirty="0"/>
          </a:p>
        </p:txBody>
      </p:sp>
      <p:sp>
        <p:nvSpPr>
          <p:cNvPr id="19" name="Text Placeholder 8">
            <a:extLst>
              <a:ext uri="{FF2B5EF4-FFF2-40B4-BE49-F238E27FC236}">
                <a16:creationId xmlns:a16="http://schemas.microsoft.com/office/drawing/2014/main" id="{2944693D-0EDB-2640-B280-A1D38818957E}"/>
              </a:ext>
            </a:extLst>
          </p:cNvPr>
          <p:cNvSpPr>
            <a:spLocks noGrp="1"/>
          </p:cNvSpPr>
          <p:nvPr>
            <p:ph type="body" sz="quarter" idx="18" hasCustomPrompt="1"/>
          </p:nvPr>
        </p:nvSpPr>
        <p:spPr>
          <a:xfrm>
            <a:off x="846419" y="2288992"/>
            <a:ext cx="3903662" cy="678123"/>
          </a:xfrm>
        </p:spPr>
        <p:txBody>
          <a:bodyPr>
            <a:noAutofit/>
          </a:bodyPr>
          <a:lstStyle>
            <a:lvl1pPr marL="0" indent="0">
              <a:lnSpc>
                <a:spcPts val="1480"/>
              </a:lnSpc>
              <a:buFont typeface="Arial" panose="020B0604020202020204" pitchFamily="34" charset="0"/>
              <a:buNone/>
              <a:defRPr sz="900" spc="5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a:t>
            </a:r>
            <a:r>
              <a:rPr lang="en-US" dirty="0" err="1"/>
              <a:t>habitantLorem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47" name="Text Placeholder 8">
            <a:extLst>
              <a:ext uri="{FF2B5EF4-FFF2-40B4-BE49-F238E27FC236}">
                <a16:creationId xmlns:a16="http://schemas.microsoft.com/office/drawing/2014/main" id="{1EEF0BA2-2B12-DB4A-ACDA-244D4F855467}"/>
              </a:ext>
            </a:extLst>
          </p:cNvPr>
          <p:cNvSpPr>
            <a:spLocks noGrp="1"/>
          </p:cNvSpPr>
          <p:nvPr>
            <p:ph type="body" sz="quarter" idx="27" hasCustomPrompt="1"/>
          </p:nvPr>
        </p:nvSpPr>
        <p:spPr>
          <a:xfrm>
            <a:off x="846419" y="1385319"/>
            <a:ext cx="4732578" cy="570803"/>
          </a:xfrm>
        </p:spPr>
        <p:txBody>
          <a:bodyPr>
            <a:noAutofit/>
          </a:bodyPr>
          <a:lstStyle>
            <a:lvl1pPr marL="0" indent="0">
              <a:lnSpc>
                <a:spcPts val="2000"/>
              </a:lnSpc>
              <a:buNone/>
              <a:defRPr sz="1400" spc="100" baseline="0">
                <a:solidFill>
                  <a:srgbClr val="217F95"/>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SUBTITLE HERE HERE LOREM IPSUM DOLOR SIT AMET, CONSECTETUR ADIPISCING ELIT. FUSCE EU</a:t>
            </a:r>
          </a:p>
        </p:txBody>
      </p:sp>
      <p:sp>
        <p:nvSpPr>
          <p:cNvPr id="57" name="Text Placeholder 8">
            <a:extLst>
              <a:ext uri="{FF2B5EF4-FFF2-40B4-BE49-F238E27FC236}">
                <a16:creationId xmlns:a16="http://schemas.microsoft.com/office/drawing/2014/main" id="{23E31442-3D16-3443-A5C5-5C8B592E99AE}"/>
              </a:ext>
            </a:extLst>
          </p:cNvPr>
          <p:cNvSpPr>
            <a:spLocks noGrp="1"/>
          </p:cNvSpPr>
          <p:nvPr>
            <p:ph type="body" sz="quarter" idx="34" hasCustomPrompt="1"/>
          </p:nvPr>
        </p:nvSpPr>
        <p:spPr>
          <a:xfrm>
            <a:off x="846419" y="1985695"/>
            <a:ext cx="3903662" cy="280721"/>
          </a:xfrm>
        </p:spPr>
        <p:txBody>
          <a:bodyPr>
            <a:noAutofit/>
          </a:bodyPr>
          <a:lstStyle>
            <a:lvl1pPr marL="0" indent="0">
              <a:lnSpc>
                <a:spcPts val="1480"/>
              </a:lnSpc>
              <a:buNone/>
              <a:defRPr sz="1100" spc="10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TITLE:</a:t>
            </a:r>
          </a:p>
        </p:txBody>
      </p:sp>
      <p:pic>
        <p:nvPicPr>
          <p:cNvPr id="14" name="Picture 13">
            <a:extLst>
              <a:ext uri="{FF2B5EF4-FFF2-40B4-BE49-F238E27FC236}">
                <a16:creationId xmlns:a16="http://schemas.microsoft.com/office/drawing/2014/main" id="{89EBC209-1607-614E-8D29-549266679334}"/>
              </a:ext>
            </a:extLst>
          </p:cNvPr>
          <p:cNvPicPr>
            <a:picLocks noChangeAspect="1"/>
          </p:cNvPicPr>
          <p:nvPr userDrawn="1"/>
        </p:nvPicPr>
        <p:blipFill>
          <a:blip r:embed="rId2"/>
          <a:stretch>
            <a:fillRect/>
          </a:stretch>
        </p:blipFill>
        <p:spPr>
          <a:xfrm>
            <a:off x="8027095" y="439836"/>
            <a:ext cx="1588600" cy="488018"/>
          </a:xfrm>
          <a:prstGeom prst="rect">
            <a:avLst/>
          </a:prstGeom>
        </p:spPr>
      </p:pic>
      <p:sp>
        <p:nvSpPr>
          <p:cNvPr id="28" name="Text Placeholder 8">
            <a:extLst>
              <a:ext uri="{FF2B5EF4-FFF2-40B4-BE49-F238E27FC236}">
                <a16:creationId xmlns:a16="http://schemas.microsoft.com/office/drawing/2014/main" id="{55ACF397-FC2B-0D4F-A028-F1C1C2821FF7}"/>
              </a:ext>
            </a:extLst>
          </p:cNvPr>
          <p:cNvSpPr>
            <a:spLocks noGrp="1"/>
          </p:cNvSpPr>
          <p:nvPr>
            <p:ph type="body" sz="quarter" idx="35" hasCustomPrompt="1"/>
          </p:nvPr>
        </p:nvSpPr>
        <p:spPr>
          <a:xfrm>
            <a:off x="846419" y="6536901"/>
            <a:ext cx="3903662" cy="678123"/>
          </a:xfrm>
        </p:spPr>
        <p:txBody>
          <a:bodyPr>
            <a:noAutofit/>
          </a:bodyPr>
          <a:lstStyle>
            <a:lvl1pPr marL="0" indent="0">
              <a:lnSpc>
                <a:spcPts val="1480"/>
              </a:lnSpc>
              <a:buFont typeface="Arial" panose="020B0604020202020204" pitchFamily="34" charset="0"/>
              <a:buNone/>
              <a:defRPr sz="900" spc="5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a:t>
            </a:r>
            <a:r>
              <a:rPr lang="en-US" dirty="0" err="1"/>
              <a:t>habitantLorem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29" name="Text Placeholder 8">
            <a:extLst>
              <a:ext uri="{FF2B5EF4-FFF2-40B4-BE49-F238E27FC236}">
                <a16:creationId xmlns:a16="http://schemas.microsoft.com/office/drawing/2014/main" id="{E1880B08-EC3F-924E-AF93-2C3D6CA2C8D7}"/>
              </a:ext>
            </a:extLst>
          </p:cNvPr>
          <p:cNvSpPr>
            <a:spLocks noGrp="1"/>
          </p:cNvSpPr>
          <p:nvPr>
            <p:ph type="body" sz="quarter" idx="36" hasCustomPrompt="1"/>
          </p:nvPr>
        </p:nvSpPr>
        <p:spPr>
          <a:xfrm>
            <a:off x="846419" y="5633228"/>
            <a:ext cx="4732578" cy="570803"/>
          </a:xfrm>
        </p:spPr>
        <p:txBody>
          <a:bodyPr>
            <a:noAutofit/>
          </a:bodyPr>
          <a:lstStyle>
            <a:lvl1pPr marL="0" indent="0">
              <a:lnSpc>
                <a:spcPts val="2000"/>
              </a:lnSpc>
              <a:buNone/>
              <a:defRPr sz="1400" spc="100" baseline="0">
                <a:solidFill>
                  <a:srgbClr val="217F95"/>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SUBTITLE HERE HERE LOREM IPSUM DOLOR SIT AMET, CONSECTETUR ADIPISCING ELIT. FUSCE EU</a:t>
            </a:r>
          </a:p>
        </p:txBody>
      </p:sp>
      <p:sp>
        <p:nvSpPr>
          <p:cNvPr id="30" name="Text Placeholder 8">
            <a:extLst>
              <a:ext uri="{FF2B5EF4-FFF2-40B4-BE49-F238E27FC236}">
                <a16:creationId xmlns:a16="http://schemas.microsoft.com/office/drawing/2014/main" id="{3B84136C-FE63-B14F-A8AD-35E667543A77}"/>
              </a:ext>
            </a:extLst>
          </p:cNvPr>
          <p:cNvSpPr>
            <a:spLocks noGrp="1"/>
          </p:cNvSpPr>
          <p:nvPr>
            <p:ph type="body" sz="quarter" idx="37" hasCustomPrompt="1"/>
          </p:nvPr>
        </p:nvSpPr>
        <p:spPr>
          <a:xfrm>
            <a:off x="846419" y="6233604"/>
            <a:ext cx="3903662" cy="280721"/>
          </a:xfrm>
        </p:spPr>
        <p:txBody>
          <a:bodyPr>
            <a:noAutofit/>
          </a:bodyPr>
          <a:lstStyle>
            <a:lvl1pPr marL="0" indent="0">
              <a:lnSpc>
                <a:spcPts val="1480"/>
              </a:lnSpc>
              <a:buNone/>
              <a:defRPr sz="1100" spc="10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TITLE:</a:t>
            </a:r>
          </a:p>
        </p:txBody>
      </p:sp>
      <p:sp>
        <p:nvSpPr>
          <p:cNvPr id="31" name="Text Placeholder 8">
            <a:extLst>
              <a:ext uri="{FF2B5EF4-FFF2-40B4-BE49-F238E27FC236}">
                <a16:creationId xmlns:a16="http://schemas.microsoft.com/office/drawing/2014/main" id="{A31BFCA3-8755-3945-895D-7788F018AAD9}"/>
              </a:ext>
            </a:extLst>
          </p:cNvPr>
          <p:cNvSpPr>
            <a:spLocks noGrp="1"/>
          </p:cNvSpPr>
          <p:nvPr>
            <p:ph type="body" sz="quarter" idx="38" hasCustomPrompt="1"/>
          </p:nvPr>
        </p:nvSpPr>
        <p:spPr>
          <a:xfrm>
            <a:off x="846419" y="4407159"/>
            <a:ext cx="3903662" cy="678123"/>
          </a:xfrm>
        </p:spPr>
        <p:txBody>
          <a:bodyPr>
            <a:noAutofit/>
          </a:bodyPr>
          <a:lstStyle>
            <a:lvl1pPr marL="0" indent="0">
              <a:lnSpc>
                <a:spcPts val="1480"/>
              </a:lnSpc>
              <a:buFont typeface="Arial" panose="020B0604020202020204" pitchFamily="34" charset="0"/>
              <a:buNone/>
              <a:defRPr sz="900" spc="5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a:t>
            </a:r>
            <a:r>
              <a:rPr lang="en-US" dirty="0" err="1"/>
              <a:t>habitantLorem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32" name="Text Placeholder 8">
            <a:extLst>
              <a:ext uri="{FF2B5EF4-FFF2-40B4-BE49-F238E27FC236}">
                <a16:creationId xmlns:a16="http://schemas.microsoft.com/office/drawing/2014/main" id="{DA0FC021-E828-AD45-BB9F-128C0317D52E}"/>
              </a:ext>
            </a:extLst>
          </p:cNvPr>
          <p:cNvSpPr>
            <a:spLocks noGrp="1"/>
          </p:cNvSpPr>
          <p:nvPr>
            <p:ph type="body" sz="quarter" idx="39" hasCustomPrompt="1"/>
          </p:nvPr>
        </p:nvSpPr>
        <p:spPr>
          <a:xfrm>
            <a:off x="846419" y="3503486"/>
            <a:ext cx="4732578" cy="570803"/>
          </a:xfrm>
        </p:spPr>
        <p:txBody>
          <a:bodyPr>
            <a:noAutofit/>
          </a:bodyPr>
          <a:lstStyle>
            <a:lvl1pPr marL="0" indent="0">
              <a:lnSpc>
                <a:spcPts val="2000"/>
              </a:lnSpc>
              <a:buNone/>
              <a:defRPr sz="1400" spc="100" baseline="0">
                <a:solidFill>
                  <a:srgbClr val="217F95"/>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SUBTITLE HERE HERE LOREM IPSUM DOLOR SIT AMET, CONSECTETUR ADIPISCING ELIT. FUSCE EU</a:t>
            </a:r>
          </a:p>
        </p:txBody>
      </p:sp>
      <p:sp>
        <p:nvSpPr>
          <p:cNvPr id="33" name="Text Placeholder 8">
            <a:extLst>
              <a:ext uri="{FF2B5EF4-FFF2-40B4-BE49-F238E27FC236}">
                <a16:creationId xmlns:a16="http://schemas.microsoft.com/office/drawing/2014/main" id="{7E25AA05-5B9F-B14B-A172-ED1CEA830E83}"/>
              </a:ext>
            </a:extLst>
          </p:cNvPr>
          <p:cNvSpPr>
            <a:spLocks noGrp="1"/>
          </p:cNvSpPr>
          <p:nvPr>
            <p:ph type="body" sz="quarter" idx="40" hasCustomPrompt="1"/>
          </p:nvPr>
        </p:nvSpPr>
        <p:spPr>
          <a:xfrm>
            <a:off x="846419" y="4103862"/>
            <a:ext cx="3903662" cy="280721"/>
          </a:xfrm>
        </p:spPr>
        <p:txBody>
          <a:bodyPr>
            <a:noAutofit/>
          </a:bodyPr>
          <a:lstStyle>
            <a:lvl1pPr marL="0" indent="0">
              <a:lnSpc>
                <a:spcPts val="1480"/>
              </a:lnSpc>
              <a:buNone/>
              <a:defRPr sz="1100" spc="10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TITLE:</a:t>
            </a:r>
          </a:p>
        </p:txBody>
      </p:sp>
      <p:sp>
        <p:nvSpPr>
          <p:cNvPr id="7" name="Picture Placeholder 6">
            <a:extLst>
              <a:ext uri="{FF2B5EF4-FFF2-40B4-BE49-F238E27FC236}">
                <a16:creationId xmlns:a16="http://schemas.microsoft.com/office/drawing/2014/main" id="{EE3012EA-CBB3-F644-9FB8-C52713DAC0DA}"/>
              </a:ext>
            </a:extLst>
          </p:cNvPr>
          <p:cNvSpPr>
            <a:spLocks noGrp="1"/>
          </p:cNvSpPr>
          <p:nvPr>
            <p:ph type="pic" sz="quarter" idx="41"/>
          </p:nvPr>
        </p:nvSpPr>
        <p:spPr>
          <a:xfrm>
            <a:off x="6157110" y="1956122"/>
            <a:ext cx="2008187" cy="1011238"/>
          </a:xfrm>
        </p:spPr>
        <p:txBody>
          <a:bodyPr>
            <a:normAutofit/>
          </a:bodyPr>
          <a:lstStyle>
            <a:lvl1pPr>
              <a:defRPr sz="1000"/>
            </a:lvl1pPr>
          </a:lstStyle>
          <a:p>
            <a:endParaRPr lang="en-US" dirty="0"/>
          </a:p>
        </p:txBody>
      </p:sp>
      <p:sp>
        <p:nvSpPr>
          <p:cNvPr id="36" name="Picture Placeholder 6">
            <a:extLst>
              <a:ext uri="{FF2B5EF4-FFF2-40B4-BE49-F238E27FC236}">
                <a16:creationId xmlns:a16="http://schemas.microsoft.com/office/drawing/2014/main" id="{C55DDF39-13F1-9E4C-B164-7831210E7939}"/>
              </a:ext>
            </a:extLst>
          </p:cNvPr>
          <p:cNvSpPr>
            <a:spLocks noGrp="1"/>
          </p:cNvSpPr>
          <p:nvPr>
            <p:ph type="pic" sz="quarter" idx="42"/>
          </p:nvPr>
        </p:nvSpPr>
        <p:spPr>
          <a:xfrm>
            <a:off x="6157110" y="4074289"/>
            <a:ext cx="2008187" cy="1011238"/>
          </a:xfrm>
        </p:spPr>
        <p:txBody>
          <a:bodyPr>
            <a:normAutofit/>
          </a:bodyPr>
          <a:lstStyle>
            <a:lvl1pPr>
              <a:defRPr sz="1000"/>
            </a:lvl1pPr>
          </a:lstStyle>
          <a:p>
            <a:endParaRPr lang="en-US" dirty="0"/>
          </a:p>
        </p:txBody>
      </p:sp>
      <p:sp>
        <p:nvSpPr>
          <p:cNvPr id="37" name="Picture Placeholder 6">
            <a:extLst>
              <a:ext uri="{FF2B5EF4-FFF2-40B4-BE49-F238E27FC236}">
                <a16:creationId xmlns:a16="http://schemas.microsoft.com/office/drawing/2014/main" id="{C5EC37D9-7828-254E-9935-6DF40AA3D9D6}"/>
              </a:ext>
            </a:extLst>
          </p:cNvPr>
          <p:cNvSpPr>
            <a:spLocks noGrp="1"/>
          </p:cNvSpPr>
          <p:nvPr>
            <p:ph type="pic" sz="quarter" idx="43"/>
          </p:nvPr>
        </p:nvSpPr>
        <p:spPr>
          <a:xfrm>
            <a:off x="6157110" y="6204031"/>
            <a:ext cx="2008187" cy="1011238"/>
          </a:xfrm>
        </p:spPr>
        <p:txBody>
          <a:bodyPr>
            <a:normAutofit/>
          </a:bodyPr>
          <a:lstStyle>
            <a:lvl1pPr>
              <a:defRPr sz="1000"/>
            </a:lvl1pPr>
          </a:lstStyle>
          <a:p>
            <a:endParaRPr lang="en-US" dirty="0"/>
          </a:p>
        </p:txBody>
      </p:sp>
      <p:sp>
        <p:nvSpPr>
          <p:cNvPr id="17" name="Rectangle 16">
            <a:extLst>
              <a:ext uri="{FF2B5EF4-FFF2-40B4-BE49-F238E27FC236}">
                <a16:creationId xmlns:a16="http://schemas.microsoft.com/office/drawing/2014/main" id="{0D70316E-E1EC-4339-A9AB-0C4CCB03E6EF}"/>
              </a:ext>
            </a:extLst>
          </p:cNvPr>
          <p:cNvSpPr/>
          <p:nvPr userDrawn="1"/>
        </p:nvSpPr>
        <p:spPr>
          <a:xfrm>
            <a:off x="516467" y="1500011"/>
            <a:ext cx="45720" cy="5703853"/>
          </a:xfrm>
          <a:prstGeom prst="rect">
            <a:avLst/>
          </a:prstGeom>
          <a:solidFill>
            <a:srgbClr val="217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3044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ox Gri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53514" y="624824"/>
            <a:ext cx="7186393" cy="617821"/>
          </a:xfrm>
        </p:spPr>
        <p:txBody>
          <a:bodyPr anchor="t">
            <a:normAutofit/>
          </a:bodyPr>
          <a:lstStyle>
            <a:lvl1pPr algn="ctr">
              <a:defRPr sz="2800" b="0">
                <a:solidFill>
                  <a:srgbClr val="1F2C3C"/>
                </a:solidFill>
                <a:latin typeface="Gauthier FY" panose="02000803020000020004" pitchFamily="2" charset="77"/>
              </a:defRPr>
            </a:lvl1pPr>
          </a:lstStyle>
          <a:p>
            <a:r>
              <a:rPr lang="en-US" dirty="0"/>
              <a:t>Title goes here here and here</a:t>
            </a:r>
          </a:p>
        </p:txBody>
      </p:sp>
      <p:sp>
        <p:nvSpPr>
          <p:cNvPr id="6" name="Slide Number Placeholder 5"/>
          <p:cNvSpPr>
            <a:spLocks noGrp="1"/>
          </p:cNvSpPr>
          <p:nvPr>
            <p:ph type="sldNum" sz="quarter" idx="12"/>
          </p:nvPr>
        </p:nvSpPr>
        <p:spPr>
          <a:xfrm>
            <a:off x="7448479" y="7203865"/>
            <a:ext cx="2263140" cy="413808"/>
          </a:xfrm>
        </p:spPr>
        <p:txBody>
          <a:bodyPr/>
          <a:lstStyle>
            <a:lvl1pPr>
              <a:defRPr sz="1100">
                <a:solidFill>
                  <a:srgbClr val="1F2C3C"/>
                </a:solidFill>
                <a:latin typeface="Larsseit" pitchFamily="2" charset="77"/>
              </a:defRPr>
            </a:lvl1pPr>
          </a:lstStyle>
          <a:p>
            <a:fld id="{232A503A-94B1-5E42-BAA4-8A496B25C751}" type="slidenum">
              <a:rPr lang="en-US" smtClean="0"/>
              <a:pPr/>
              <a:t>‹#›</a:t>
            </a:fld>
            <a:endParaRPr lang="en-US" dirty="0"/>
          </a:p>
        </p:txBody>
      </p:sp>
      <p:pic>
        <p:nvPicPr>
          <p:cNvPr id="14" name="Picture 13">
            <a:extLst>
              <a:ext uri="{FF2B5EF4-FFF2-40B4-BE49-F238E27FC236}">
                <a16:creationId xmlns:a16="http://schemas.microsoft.com/office/drawing/2014/main" id="{89EBC209-1607-614E-8D29-549266679334}"/>
              </a:ext>
            </a:extLst>
          </p:cNvPr>
          <p:cNvPicPr>
            <a:picLocks noChangeAspect="1"/>
          </p:cNvPicPr>
          <p:nvPr userDrawn="1"/>
        </p:nvPicPr>
        <p:blipFill>
          <a:blip r:embed="rId2"/>
          <a:stretch>
            <a:fillRect/>
          </a:stretch>
        </p:blipFill>
        <p:spPr>
          <a:xfrm>
            <a:off x="8027095" y="439836"/>
            <a:ext cx="1588600" cy="488018"/>
          </a:xfrm>
          <a:prstGeom prst="rect">
            <a:avLst/>
          </a:prstGeom>
        </p:spPr>
      </p:pic>
      <p:sp>
        <p:nvSpPr>
          <p:cNvPr id="5" name="Rectangle 4">
            <a:extLst>
              <a:ext uri="{FF2B5EF4-FFF2-40B4-BE49-F238E27FC236}">
                <a16:creationId xmlns:a16="http://schemas.microsoft.com/office/drawing/2014/main" id="{CD2481D3-5C12-CA4F-95A7-97A86660C489}"/>
              </a:ext>
            </a:extLst>
          </p:cNvPr>
          <p:cNvSpPr/>
          <p:nvPr userDrawn="1"/>
        </p:nvSpPr>
        <p:spPr>
          <a:xfrm>
            <a:off x="337591" y="1539428"/>
            <a:ext cx="2186148" cy="2671530"/>
          </a:xfrm>
          <a:prstGeom prst="rect">
            <a:avLst/>
          </a:prstGeom>
          <a:solidFill>
            <a:srgbClr val="F1F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8">
            <a:extLst>
              <a:ext uri="{FF2B5EF4-FFF2-40B4-BE49-F238E27FC236}">
                <a16:creationId xmlns:a16="http://schemas.microsoft.com/office/drawing/2014/main" id="{2944693D-0EDB-2640-B280-A1D38818957E}"/>
              </a:ext>
            </a:extLst>
          </p:cNvPr>
          <p:cNvSpPr>
            <a:spLocks noGrp="1"/>
          </p:cNvSpPr>
          <p:nvPr>
            <p:ph type="body" sz="quarter" idx="18" hasCustomPrompt="1"/>
          </p:nvPr>
        </p:nvSpPr>
        <p:spPr>
          <a:xfrm>
            <a:off x="551432" y="1728137"/>
            <a:ext cx="1804184" cy="1380183"/>
          </a:xfrm>
        </p:spPr>
        <p:txBody>
          <a:bodyPr>
            <a:noAutofit/>
          </a:bodyPr>
          <a:lstStyle>
            <a:lvl1pPr marL="0" indent="0">
              <a:lnSpc>
                <a:spcPts val="1480"/>
              </a:lnSpc>
              <a:buFont typeface="Arial" panose="020B0604020202020204" pitchFamily="34" charset="0"/>
              <a:buNone/>
              <a:defRPr sz="900" spc="5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a:t>
            </a:r>
            <a:r>
              <a:rPr lang="en-US" dirty="0" err="1"/>
              <a:t>habitantLorem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4" name="Picture Placeholder 3">
            <a:extLst>
              <a:ext uri="{FF2B5EF4-FFF2-40B4-BE49-F238E27FC236}">
                <a16:creationId xmlns:a16="http://schemas.microsoft.com/office/drawing/2014/main" id="{204F2E6F-E0FB-4A45-AE44-67FB60DB733C}"/>
              </a:ext>
            </a:extLst>
          </p:cNvPr>
          <p:cNvSpPr>
            <a:spLocks noGrp="1"/>
          </p:cNvSpPr>
          <p:nvPr>
            <p:ph type="pic" sz="quarter" idx="41"/>
          </p:nvPr>
        </p:nvSpPr>
        <p:spPr>
          <a:xfrm>
            <a:off x="724559" y="3297028"/>
            <a:ext cx="1412212" cy="748109"/>
          </a:xfrm>
        </p:spPr>
        <p:txBody>
          <a:bodyPr>
            <a:normAutofit/>
          </a:bodyPr>
          <a:lstStyle>
            <a:lvl1pPr>
              <a:defRPr sz="1000"/>
            </a:lvl1pPr>
          </a:lstStyle>
          <a:p>
            <a:endParaRPr lang="en-US" dirty="0"/>
          </a:p>
        </p:txBody>
      </p:sp>
      <p:sp>
        <p:nvSpPr>
          <p:cNvPr id="21" name="Rectangle 20">
            <a:extLst>
              <a:ext uri="{FF2B5EF4-FFF2-40B4-BE49-F238E27FC236}">
                <a16:creationId xmlns:a16="http://schemas.microsoft.com/office/drawing/2014/main" id="{39363AB2-C69E-C54F-9E8D-7DAB41FF726F}"/>
              </a:ext>
            </a:extLst>
          </p:cNvPr>
          <p:cNvSpPr/>
          <p:nvPr userDrawn="1"/>
        </p:nvSpPr>
        <p:spPr>
          <a:xfrm>
            <a:off x="337591" y="1539428"/>
            <a:ext cx="45719" cy="2671530"/>
          </a:xfrm>
          <a:prstGeom prst="rect">
            <a:avLst/>
          </a:prstGeom>
          <a:solidFill>
            <a:srgbClr val="217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D840FE1-2A2E-8F4E-B21A-33BAB27DAF36}"/>
              </a:ext>
            </a:extLst>
          </p:cNvPr>
          <p:cNvSpPr/>
          <p:nvPr userDrawn="1"/>
        </p:nvSpPr>
        <p:spPr>
          <a:xfrm>
            <a:off x="2733551" y="1539428"/>
            <a:ext cx="2186148" cy="2671530"/>
          </a:xfrm>
          <a:prstGeom prst="rect">
            <a:avLst/>
          </a:prstGeom>
          <a:solidFill>
            <a:srgbClr val="F1F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8">
            <a:extLst>
              <a:ext uri="{FF2B5EF4-FFF2-40B4-BE49-F238E27FC236}">
                <a16:creationId xmlns:a16="http://schemas.microsoft.com/office/drawing/2014/main" id="{E492FBF2-A79E-8D42-8637-EB3317885471}"/>
              </a:ext>
            </a:extLst>
          </p:cNvPr>
          <p:cNvSpPr>
            <a:spLocks noGrp="1"/>
          </p:cNvSpPr>
          <p:nvPr>
            <p:ph type="body" sz="quarter" idx="42" hasCustomPrompt="1"/>
          </p:nvPr>
        </p:nvSpPr>
        <p:spPr>
          <a:xfrm>
            <a:off x="2947392" y="1728137"/>
            <a:ext cx="1804184" cy="1380183"/>
          </a:xfrm>
        </p:spPr>
        <p:txBody>
          <a:bodyPr>
            <a:noAutofit/>
          </a:bodyPr>
          <a:lstStyle>
            <a:lvl1pPr marL="0" indent="0">
              <a:lnSpc>
                <a:spcPts val="1480"/>
              </a:lnSpc>
              <a:buFont typeface="Arial" panose="020B0604020202020204" pitchFamily="34" charset="0"/>
              <a:buNone/>
              <a:defRPr sz="900" spc="5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a:t>
            </a:r>
            <a:r>
              <a:rPr lang="en-US" dirty="0" err="1"/>
              <a:t>habitantLorem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24" name="Picture Placeholder 3">
            <a:extLst>
              <a:ext uri="{FF2B5EF4-FFF2-40B4-BE49-F238E27FC236}">
                <a16:creationId xmlns:a16="http://schemas.microsoft.com/office/drawing/2014/main" id="{C7DD9E3C-1C27-A94B-B86C-310E4F3E0826}"/>
              </a:ext>
            </a:extLst>
          </p:cNvPr>
          <p:cNvSpPr>
            <a:spLocks noGrp="1"/>
          </p:cNvSpPr>
          <p:nvPr>
            <p:ph type="pic" sz="quarter" idx="43"/>
          </p:nvPr>
        </p:nvSpPr>
        <p:spPr>
          <a:xfrm>
            <a:off x="3120519" y="3297028"/>
            <a:ext cx="1412212" cy="748109"/>
          </a:xfrm>
        </p:spPr>
        <p:txBody>
          <a:bodyPr>
            <a:normAutofit/>
          </a:bodyPr>
          <a:lstStyle>
            <a:lvl1pPr>
              <a:defRPr sz="1000"/>
            </a:lvl1pPr>
          </a:lstStyle>
          <a:p>
            <a:endParaRPr lang="en-US" dirty="0"/>
          </a:p>
        </p:txBody>
      </p:sp>
      <p:sp>
        <p:nvSpPr>
          <p:cNvPr id="25" name="Rectangle 24">
            <a:extLst>
              <a:ext uri="{FF2B5EF4-FFF2-40B4-BE49-F238E27FC236}">
                <a16:creationId xmlns:a16="http://schemas.microsoft.com/office/drawing/2014/main" id="{51421C59-CC7F-8143-8EC8-65AC3F33F2BF}"/>
              </a:ext>
            </a:extLst>
          </p:cNvPr>
          <p:cNvSpPr/>
          <p:nvPr userDrawn="1"/>
        </p:nvSpPr>
        <p:spPr>
          <a:xfrm>
            <a:off x="2733551" y="1539428"/>
            <a:ext cx="45719" cy="2671530"/>
          </a:xfrm>
          <a:prstGeom prst="rect">
            <a:avLst/>
          </a:prstGeom>
          <a:solidFill>
            <a:srgbClr val="217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E6331D-A972-B546-BDAF-12011633BB93}"/>
              </a:ext>
            </a:extLst>
          </p:cNvPr>
          <p:cNvSpPr/>
          <p:nvPr userDrawn="1"/>
        </p:nvSpPr>
        <p:spPr>
          <a:xfrm>
            <a:off x="5129511" y="1539428"/>
            <a:ext cx="2186148" cy="2671530"/>
          </a:xfrm>
          <a:prstGeom prst="rect">
            <a:avLst/>
          </a:prstGeom>
          <a:solidFill>
            <a:srgbClr val="F1F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8">
            <a:extLst>
              <a:ext uri="{FF2B5EF4-FFF2-40B4-BE49-F238E27FC236}">
                <a16:creationId xmlns:a16="http://schemas.microsoft.com/office/drawing/2014/main" id="{33C8CD82-124B-EF4E-A443-9AAD614D5B7F}"/>
              </a:ext>
            </a:extLst>
          </p:cNvPr>
          <p:cNvSpPr>
            <a:spLocks noGrp="1"/>
          </p:cNvSpPr>
          <p:nvPr>
            <p:ph type="body" sz="quarter" idx="44" hasCustomPrompt="1"/>
          </p:nvPr>
        </p:nvSpPr>
        <p:spPr>
          <a:xfrm>
            <a:off x="5343352" y="1728137"/>
            <a:ext cx="1804184" cy="1380183"/>
          </a:xfrm>
        </p:spPr>
        <p:txBody>
          <a:bodyPr>
            <a:noAutofit/>
          </a:bodyPr>
          <a:lstStyle>
            <a:lvl1pPr marL="0" indent="0">
              <a:lnSpc>
                <a:spcPts val="1480"/>
              </a:lnSpc>
              <a:buFont typeface="Arial" panose="020B0604020202020204" pitchFamily="34" charset="0"/>
              <a:buNone/>
              <a:defRPr sz="900" spc="5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a:t>
            </a:r>
            <a:r>
              <a:rPr lang="en-US" dirty="0" err="1"/>
              <a:t>habitantLorem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34" name="Picture Placeholder 3">
            <a:extLst>
              <a:ext uri="{FF2B5EF4-FFF2-40B4-BE49-F238E27FC236}">
                <a16:creationId xmlns:a16="http://schemas.microsoft.com/office/drawing/2014/main" id="{5820827C-5BE7-564C-A124-A5B99F2AB228}"/>
              </a:ext>
            </a:extLst>
          </p:cNvPr>
          <p:cNvSpPr>
            <a:spLocks noGrp="1"/>
          </p:cNvSpPr>
          <p:nvPr>
            <p:ph type="pic" sz="quarter" idx="45"/>
          </p:nvPr>
        </p:nvSpPr>
        <p:spPr>
          <a:xfrm>
            <a:off x="5516479" y="3297028"/>
            <a:ext cx="1412212" cy="748109"/>
          </a:xfrm>
        </p:spPr>
        <p:txBody>
          <a:bodyPr>
            <a:normAutofit/>
          </a:bodyPr>
          <a:lstStyle>
            <a:lvl1pPr>
              <a:defRPr sz="1000"/>
            </a:lvl1pPr>
          </a:lstStyle>
          <a:p>
            <a:endParaRPr lang="en-US" dirty="0"/>
          </a:p>
        </p:txBody>
      </p:sp>
      <p:sp>
        <p:nvSpPr>
          <p:cNvPr id="35" name="Rectangle 34">
            <a:extLst>
              <a:ext uri="{FF2B5EF4-FFF2-40B4-BE49-F238E27FC236}">
                <a16:creationId xmlns:a16="http://schemas.microsoft.com/office/drawing/2014/main" id="{DBFE7048-E7E8-CA44-A8CD-5DA150A5A9BD}"/>
              </a:ext>
            </a:extLst>
          </p:cNvPr>
          <p:cNvSpPr/>
          <p:nvPr userDrawn="1"/>
        </p:nvSpPr>
        <p:spPr>
          <a:xfrm>
            <a:off x="5129511" y="1539428"/>
            <a:ext cx="45719" cy="2671530"/>
          </a:xfrm>
          <a:prstGeom prst="rect">
            <a:avLst/>
          </a:prstGeom>
          <a:solidFill>
            <a:srgbClr val="217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C2B429B-B177-EF4F-90C7-47B50F6B4BB5}"/>
              </a:ext>
            </a:extLst>
          </p:cNvPr>
          <p:cNvSpPr/>
          <p:nvPr userDrawn="1"/>
        </p:nvSpPr>
        <p:spPr>
          <a:xfrm>
            <a:off x="7525471" y="1539428"/>
            <a:ext cx="2186148" cy="2671530"/>
          </a:xfrm>
          <a:prstGeom prst="rect">
            <a:avLst/>
          </a:prstGeom>
          <a:solidFill>
            <a:srgbClr val="F1F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8">
            <a:extLst>
              <a:ext uri="{FF2B5EF4-FFF2-40B4-BE49-F238E27FC236}">
                <a16:creationId xmlns:a16="http://schemas.microsoft.com/office/drawing/2014/main" id="{2B506FF8-5723-BA4E-ADE8-E68F1357B0F7}"/>
              </a:ext>
            </a:extLst>
          </p:cNvPr>
          <p:cNvSpPr>
            <a:spLocks noGrp="1"/>
          </p:cNvSpPr>
          <p:nvPr>
            <p:ph type="body" sz="quarter" idx="46" hasCustomPrompt="1"/>
          </p:nvPr>
        </p:nvSpPr>
        <p:spPr>
          <a:xfrm>
            <a:off x="7739312" y="1728137"/>
            <a:ext cx="1804184" cy="1380183"/>
          </a:xfrm>
        </p:spPr>
        <p:txBody>
          <a:bodyPr>
            <a:noAutofit/>
          </a:bodyPr>
          <a:lstStyle>
            <a:lvl1pPr marL="0" indent="0">
              <a:lnSpc>
                <a:spcPts val="1480"/>
              </a:lnSpc>
              <a:buFont typeface="Arial" panose="020B0604020202020204" pitchFamily="34" charset="0"/>
              <a:buNone/>
              <a:defRPr sz="900" spc="5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a:t>
            </a:r>
            <a:r>
              <a:rPr lang="en-US" dirty="0" err="1"/>
              <a:t>habitantLorem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40" name="Picture Placeholder 3">
            <a:extLst>
              <a:ext uri="{FF2B5EF4-FFF2-40B4-BE49-F238E27FC236}">
                <a16:creationId xmlns:a16="http://schemas.microsoft.com/office/drawing/2014/main" id="{25D64F30-FAA5-D842-A79A-2F6D4C470F9F}"/>
              </a:ext>
            </a:extLst>
          </p:cNvPr>
          <p:cNvSpPr>
            <a:spLocks noGrp="1"/>
          </p:cNvSpPr>
          <p:nvPr>
            <p:ph type="pic" sz="quarter" idx="47"/>
          </p:nvPr>
        </p:nvSpPr>
        <p:spPr>
          <a:xfrm>
            <a:off x="7912439" y="3297028"/>
            <a:ext cx="1412212" cy="748109"/>
          </a:xfrm>
        </p:spPr>
        <p:txBody>
          <a:bodyPr>
            <a:normAutofit/>
          </a:bodyPr>
          <a:lstStyle>
            <a:lvl1pPr>
              <a:defRPr sz="1000"/>
            </a:lvl1pPr>
          </a:lstStyle>
          <a:p>
            <a:endParaRPr lang="en-US" dirty="0"/>
          </a:p>
        </p:txBody>
      </p:sp>
      <p:sp>
        <p:nvSpPr>
          <p:cNvPr id="41" name="Rectangle 40">
            <a:extLst>
              <a:ext uri="{FF2B5EF4-FFF2-40B4-BE49-F238E27FC236}">
                <a16:creationId xmlns:a16="http://schemas.microsoft.com/office/drawing/2014/main" id="{95556159-33A6-DB46-97BE-EEADA65702B3}"/>
              </a:ext>
            </a:extLst>
          </p:cNvPr>
          <p:cNvSpPr/>
          <p:nvPr userDrawn="1"/>
        </p:nvSpPr>
        <p:spPr>
          <a:xfrm>
            <a:off x="7525471" y="1539428"/>
            <a:ext cx="45719" cy="2671530"/>
          </a:xfrm>
          <a:prstGeom prst="rect">
            <a:avLst/>
          </a:prstGeom>
          <a:solidFill>
            <a:srgbClr val="217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FFDBBC93-5030-DE43-B9F4-E1CDBCD8A351}"/>
              </a:ext>
            </a:extLst>
          </p:cNvPr>
          <p:cNvSpPr/>
          <p:nvPr userDrawn="1"/>
        </p:nvSpPr>
        <p:spPr>
          <a:xfrm>
            <a:off x="337591" y="4433098"/>
            <a:ext cx="2186148" cy="2671530"/>
          </a:xfrm>
          <a:prstGeom prst="rect">
            <a:avLst/>
          </a:prstGeom>
          <a:solidFill>
            <a:srgbClr val="F1F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Placeholder 8">
            <a:extLst>
              <a:ext uri="{FF2B5EF4-FFF2-40B4-BE49-F238E27FC236}">
                <a16:creationId xmlns:a16="http://schemas.microsoft.com/office/drawing/2014/main" id="{CB25EA67-7CC6-1A4A-A4B2-B969EE5A407D}"/>
              </a:ext>
            </a:extLst>
          </p:cNvPr>
          <p:cNvSpPr>
            <a:spLocks noGrp="1"/>
          </p:cNvSpPr>
          <p:nvPr>
            <p:ph type="body" sz="quarter" idx="48" hasCustomPrompt="1"/>
          </p:nvPr>
        </p:nvSpPr>
        <p:spPr>
          <a:xfrm>
            <a:off x="551432" y="4621807"/>
            <a:ext cx="1804184" cy="1380183"/>
          </a:xfrm>
        </p:spPr>
        <p:txBody>
          <a:bodyPr>
            <a:noAutofit/>
          </a:bodyPr>
          <a:lstStyle>
            <a:lvl1pPr marL="0" indent="0">
              <a:lnSpc>
                <a:spcPts val="1480"/>
              </a:lnSpc>
              <a:buFont typeface="Arial" panose="020B0604020202020204" pitchFamily="34" charset="0"/>
              <a:buNone/>
              <a:defRPr sz="900" spc="5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a:t>
            </a:r>
            <a:r>
              <a:rPr lang="en-US" dirty="0" err="1"/>
              <a:t>habitantLorem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44" name="Picture Placeholder 3">
            <a:extLst>
              <a:ext uri="{FF2B5EF4-FFF2-40B4-BE49-F238E27FC236}">
                <a16:creationId xmlns:a16="http://schemas.microsoft.com/office/drawing/2014/main" id="{92DD67EA-9734-CA4F-B44C-F3A9035BE13D}"/>
              </a:ext>
            </a:extLst>
          </p:cNvPr>
          <p:cNvSpPr>
            <a:spLocks noGrp="1"/>
          </p:cNvSpPr>
          <p:nvPr>
            <p:ph type="pic" sz="quarter" idx="49"/>
          </p:nvPr>
        </p:nvSpPr>
        <p:spPr>
          <a:xfrm>
            <a:off x="724559" y="6190698"/>
            <a:ext cx="1412212" cy="748109"/>
          </a:xfrm>
        </p:spPr>
        <p:txBody>
          <a:bodyPr>
            <a:normAutofit/>
          </a:bodyPr>
          <a:lstStyle>
            <a:lvl1pPr>
              <a:defRPr sz="1000"/>
            </a:lvl1pPr>
          </a:lstStyle>
          <a:p>
            <a:endParaRPr lang="en-US" dirty="0"/>
          </a:p>
        </p:txBody>
      </p:sp>
      <p:sp>
        <p:nvSpPr>
          <p:cNvPr id="45" name="Rectangle 44">
            <a:extLst>
              <a:ext uri="{FF2B5EF4-FFF2-40B4-BE49-F238E27FC236}">
                <a16:creationId xmlns:a16="http://schemas.microsoft.com/office/drawing/2014/main" id="{F4846308-4EC4-5245-9561-8C16457E8025}"/>
              </a:ext>
            </a:extLst>
          </p:cNvPr>
          <p:cNvSpPr/>
          <p:nvPr userDrawn="1"/>
        </p:nvSpPr>
        <p:spPr>
          <a:xfrm>
            <a:off x="337591" y="4433098"/>
            <a:ext cx="45719" cy="2671530"/>
          </a:xfrm>
          <a:prstGeom prst="rect">
            <a:avLst/>
          </a:prstGeom>
          <a:solidFill>
            <a:srgbClr val="217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0747B365-811A-7C44-BB9E-797BCECFE749}"/>
              </a:ext>
            </a:extLst>
          </p:cNvPr>
          <p:cNvSpPr/>
          <p:nvPr userDrawn="1"/>
        </p:nvSpPr>
        <p:spPr>
          <a:xfrm>
            <a:off x="2733551" y="4433098"/>
            <a:ext cx="2186148" cy="2671530"/>
          </a:xfrm>
          <a:prstGeom prst="rect">
            <a:avLst/>
          </a:prstGeom>
          <a:solidFill>
            <a:srgbClr val="F1F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Placeholder 8">
            <a:extLst>
              <a:ext uri="{FF2B5EF4-FFF2-40B4-BE49-F238E27FC236}">
                <a16:creationId xmlns:a16="http://schemas.microsoft.com/office/drawing/2014/main" id="{C32CFFD4-3749-1342-9E6E-B6DAB7EA9FAC}"/>
              </a:ext>
            </a:extLst>
          </p:cNvPr>
          <p:cNvSpPr>
            <a:spLocks noGrp="1"/>
          </p:cNvSpPr>
          <p:nvPr>
            <p:ph type="body" sz="quarter" idx="50" hasCustomPrompt="1"/>
          </p:nvPr>
        </p:nvSpPr>
        <p:spPr>
          <a:xfrm>
            <a:off x="2947392" y="4621807"/>
            <a:ext cx="1804184" cy="1380183"/>
          </a:xfrm>
        </p:spPr>
        <p:txBody>
          <a:bodyPr>
            <a:noAutofit/>
          </a:bodyPr>
          <a:lstStyle>
            <a:lvl1pPr marL="0" indent="0">
              <a:lnSpc>
                <a:spcPts val="1480"/>
              </a:lnSpc>
              <a:buFont typeface="Arial" panose="020B0604020202020204" pitchFamily="34" charset="0"/>
              <a:buNone/>
              <a:defRPr sz="900" spc="5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a:t>
            </a:r>
            <a:r>
              <a:rPr lang="en-US" dirty="0" err="1"/>
              <a:t>habitantLorem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49" name="Picture Placeholder 3">
            <a:extLst>
              <a:ext uri="{FF2B5EF4-FFF2-40B4-BE49-F238E27FC236}">
                <a16:creationId xmlns:a16="http://schemas.microsoft.com/office/drawing/2014/main" id="{5B43C71A-A816-1B4F-B827-AC0EBD0BBC45}"/>
              </a:ext>
            </a:extLst>
          </p:cNvPr>
          <p:cNvSpPr>
            <a:spLocks noGrp="1"/>
          </p:cNvSpPr>
          <p:nvPr>
            <p:ph type="pic" sz="quarter" idx="51"/>
          </p:nvPr>
        </p:nvSpPr>
        <p:spPr>
          <a:xfrm>
            <a:off x="3120519" y="6190698"/>
            <a:ext cx="1412212" cy="748109"/>
          </a:xfrm>
        </p:spPr>
        <p:txBody>
          <a:bodyPr>
            <a:normAutofit/>
          </a:bodyPr>
          <a:lstStyle>
            <a:lvl1pPr>
              <a:defRPr sz="1000"/>
            </a:lvl1pPr>
          </a:lstStyle>
          <a:p>
            <a:endParaRPr lang="en-US" dirty="0"/>
          </a:p>
        </p:txBody>
      </p:sp>
      <p:sp>
        <p:nvSpPr>
          <p:cNvPr id="50" name="Rectangle 49">
            <a:extLst>
              <a:ext uri="{FF2B5EF4-FFF2-40B4-BE49-F238E27FC236}">
                <a16:creationId xmlns:a16="http://schemas.microsoft.com/office/drawing/2014/main" id="{952A981A-D3F9-054B-A52A-72920745DEA5}"/>
              </a:ext>
            </a:extLst>
          </p:cNvPr>
          <p:cNvSpPr/>
          <p:nvPr userDrawn="1"/>
        </p:nvSpPr>
        <p:spPr>
          <a:xfrm>
            <a:off x="2733551" y="4433098"/>
            <a:ext cx="45719" cy="2671530"/>
          </a:xfrm>
          <a:prstGeom prst="rect">
            <a:avLst/>
          </a:prstGeom>
          <a:solidFill>
            <a:srgbClr val="217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B56F8027-6062-2E4B-8201-7D4DA0971C0E}"/>
              </a:ext>
            </a:extLst>
          </p:cNvPr>
          <p:cNvSpPr/>
          <p:nvPr userDrawn="1"/>
        </p:nvSpPr>
        <p:spPr>
          <a:xfrm>
            <a:off x="5129511" y="4433098"/>
            <a:ext cx="2186148" cy="2671530"/>
          </a:xfrm>
          <a:prstGeom prst="rect">
            <a:avLst/>
          </a:prstGeom>
          <a:solidFill>
            <a:srgbClr val="F1F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8">
            <a:extLst>
              <a:ext uri="{FF2B5EF4-FFF2-40B4-BE49-F238E27FC236}">
                <a16:creationId xmlns:a16="http://schemas.microsoft.com/office/drawing/2014/main" id="{648EAC6A-4825-D945-B574-9D271DFDFE0D}"/>
              </a:ext>
            </a:extLst>
          </p:cNvPr>
          <p:cNvSpPr>
            <a:spLocks noGrp="1"/>
          </p:cNvSpPr>
          <p:nvPr>
            <p:ph type="body" sz="quarter" idx="52" hasCustomPrompt="1"/>
          </p:nvPr>
        </p:nvSpPr>
        <p:spPr>
          <a:xfrm>
            <a:off x="5343352" y="4621807"/>
            <a:ext cx="1804184" cy="1380183"/>
          </a:xfrm>
        </p:spPr>
        <p:txBody>
          <a:bodyPr>
            <a:noAutofit/>
          </a:bodyPr>
          <a:lstStyle>
            <a:lvl1pPr marL="0" indent="0">
              <a:lnSpc>
                <a:spcPts val="1480"/>
              </a:lnSpc>
              <a:buFont typeface="Arial" panose="020B0604020202020204" pitchFamily="34" charset="0"/>
              <a:buNone/>
              <a:defRPr sz="900" spc="5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a:t>
            </a:r>
            <a:r>
              <a:rPr lang="en-US" dirty="0" err="1"/>
              <a:t>habitantLorem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53" name="Picture Placeholder 3">
            <a:extLst>
              <a:ext uri="{FF2B5EF4-FFF2-40B4-BE49-F238E27FC236}">
                <a16:creationId xmlns:a16="http://schemas.microsoft.com/office/drawing/2014/main" id="{3A6252A6-F255-E94A-A54D-A46D710EF9DB}"/>
              </a:ext>
            </a:extLst>
          </p:cNvPr>
          <p:cNvSpPr>
            <a:spLocks noGrp="1"/>
          </p:cNvSpPr>
          <p:nvPr>
            <p:ph type="pic" sz="quarter" idx="53"/>
          </p:nvPr>
        </p:nvSpPr>
        <p:spPr>
          <a:xfrm>
            <a:off x="5516479" y="6190698"/>
            <a:ext cx="1412212" cy="748109"/>
          </a:xfrm>
        </p:spPr>
        <p:txBody>
          <a:bodyPr>
            <a:normAutofit/>
          </a:bodyPr>
          <a:lstStyle>
            <a:lvl1pPr>
              <a:defRPr sz="1000"/>
            </a:lvl1pPr>
          </a:lstStyle>
          <a:p>
            <a:endParaRPr lang="en-US" dirty="0"/>
          </a:p>
        </p:txBody>
      </p:sp>
      <p:sp>
        <p:nvSpPr>
          <p:cNvPr id="54" name="Rectangle 53">
            <a:extLst>
              <a:ext uri="{FF2B5EF4-FFF2-40B4-BE49-F238E27FC236}">
                <a16:creationId xmlns:a16="http://schemas.microsoft.com/office/drawing/2014/main" id="{9ABECDA9-AD3F-1742-AF48-C44B52F31C31}"/>
              </a:ext>
            </a:extLst>
          </p:cNvPr>
          <p:cNvSpPr/>
          <p:nvPr userDrawn="1"/>
        </p:nvSpPr>
        <p:spPr>
          <a:xfrm>
            <a:off x="5129511" y="4433098"/>
            <a:ext cx="45719" cy="2671530"/>
          </a:xfrm>
          <a:prstGeom prst="rect">
            <a:avLst/>
          </a:prstGeom>
          <a:solidFill>
            <a:srgbClr val="217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5688F10F-EA55-3247-94D8-38DEC6E9542C}"/>
              </a:ext>
            </a:extLst>
          </p:cNvPr>
          <p:cNvSpPr/>
          <p:nvPr userDrawn="1"/>
        </p:nvSpPr>
        <p:spPr>
          <a:xfrm>
            <a:off x="7525471" y="4433098"/>
            <a:ext cx="2186148" cy="2671530"/>
          </a:xfrm>
          <a:prstGeom prst="rect">
            <a:avLst/>
          </a:prstGeom>
          <a:solidFill>
            <a:srgbClr val="F1F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Placeholder 8">
            <a:extLst>
              <a:ext uri="{FF2B5EF4-FFF2-40B4-BE49-F238E27FC236}">
                <a16:creationId xmlns:a16="http://schemas.microsoft.com/office/drawing/2014/main" id="{23677C91-512A-AD46-9D65-82C6CEF8E6FA}"/>
              </a:ext>
            </a:extLst>
          </p:cNvPr>
          <p:cNvSpPr>
            <a:spLocks noGrp="1"/>
          </p:cNvSpPr>
          <p:nvPr>
            <p:ph type="body" sz="quarter" idx="54" hasCustomPrompt="1"/>
          </p:nvPr>
        </p:nvSpPr>
        <p:spPr>
          <a:xfrm>
            <a:off x="7739312" y="4621807"/>
            <a:ext cx="1804184" cy="1380183"/>
          </a:xfrm>
        </p:spPr>
        <p:txBody>
          <a:bodyPr>
            <a:noAutofit/>
          </a:bodyPr>
          <a:lstStyle>
            <a:lvl1pPr marL="0" indent="0">
              <a:lnSpc>
                <a:spcPts val="1480"/>
              </a:lnSpc>
              <a:buFont typeface="Arial" panose="020B0604020202020204" pitchFamily="34" charset="0"/>
              <a:buNone/>
              <a:defRPr sz="900" spc="5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a:t>
            </a:r>
            <a:r>
              <a:rPr lang="en-US" dirty="0" err="1"/>
              <a:t>habitantLorem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58" name="Picture Placeholder 3">
            <a:extLst>
              <a:ext uri="{FF2B5EF4-FFF2-40B4-BE49-F238E27FC236}">
                <a16:creationId xmlns:a16="http://schemas.microsoft.com/office/drawing/2014/main" id="{80C17A86-E5DE-FA4C-BC9E-002721A750CA}"/>
              </a:ext>
            </a:extLst>
          </p:cNvPr>
          <p:cNvSpPr>
            <a:spLocks noGrp="1"/>
          </p:cNvSpPr>
          <p:nvPr>
            <p:ph type="pic" sz="quarter" idx="55"/>
          </p:nvPr>
        </p:nvSpPr>
        <p:spPr>
          <a:xfrm>
            <a:off x="7912439" y="6190698"/>
            <a:ext cx="1412212" cy="748109"/>
          </a:xfrm>
        </p:spPr>
        <p:txBody>
          <a:bodyPr>
            <a:normAutofit/>
          </a:bodyPr>
          <a:lstStyle>
            <a:lvl1pPr>
              <a:defRPr sz="1000"/>
            </a:lvl1pPr>
          </a:lstStyle>
          <a:p>
            <a:endParaRPr lang="en-US" dirty="0"/>
          </a:p>
        </p:txBody>
      </p:sp>
      <p:sp>
        <p:nvSpPr>
          <p:cNvPr id="59" name="Rectangle 58">
            <a:extLst>
              <a:ext uri="{FF2B5EF4-FFF2-40B4-BE49-F238E27FC236}">
                <a16:creationId xmlns:a16="http://schemas.microsoft.com/office/drawing/2014/main" id="{63D88DC5-764A-7540-B7DC-06F01885AD90}"/>
              </a:ext>
            </a:extLst>
          </p:cNvPr>
          <p:cNvSpPr/>
          <p:nvPr userDrawn="1"/>
        </p:nvSpPr>
        <p:spPr>
          <a:xfrm>
            <a:off x="7525471" y="4433098"/>
            <a:ext cx="45719" cy="2671530"/>
          </a:xfrm>
          <a:prstGeom prst="rect">
            <a:avLst/>
          </a:prstGeom>
          <a:solidFill>
            <a:srgbClr val="217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3050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with photos">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E1ED8139-52C0-9249-AD82-AB9B5BF43D49}"/>
              </a:ext>
            </a:extLst>
          </p:cNvPr>
          <p:cNvSpPr/>
          <p:nvPr userDrawn="1"/>
        </p:nvSpPr>
        <p:spPr>
          <a:xfrm>
            <a:off x="516468" y="1500011"/>
            <a:ext cx="3489090" cy="5703854"/>
          </a:xfrm>
          <a:prstGeom prst="rect">
            <a:avLst/>
          </a:prstGeom>
          <a:solidFill>
            <a:srgbClr val="F1F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453514" y="624824"/>
            <a:ext cx="7186393" cy="617821"/>
          </a:xfrm>
        </p:spPr>
        <p:txBody>
          <a:bodyPr anchor="t">
            <a:normAutofit/>
          </a:bodyPr>
          <a:lstStyle>
            <a:lvl1pPr algn="ctr">
              <a:defRPr sz="2800" b="0">
                <a:solidFill>
                  <a:srgbClr val="1F2C3C"/>
                </a:solidFill>
                <a:latin typeface="Gauthier FY" panose="02000803020000020004" pitchFamily="2" charset="77"/>
              </a:defRPr>
            </a:lvl1pPr>
          </a:lstStyle>
          <a:p>
            <a:r>
              <a:rPr lang="en-US" dirty="0"/>
              <a:t>Title goes here here and here</a:t>
            </a:r>
          </a:p>
        </p:txBody>
      </p:sp>
      <p:sp>
        <p:nvSpPr>
          <p:cNvPr id="6" name="Slide Number Placeholder 5"/>
          <p:cNvSpPr>
            <a:spLocks noGrp="1"/>
          </p:cNvSpPr>
          <p:nvPr>
            <p:ph type="sldNum" sz="quarter" idx="12"/>
          </p:nvPr>
        </p:nvSpPr>
        <p:spPr>
          <a:xfrm>
            <a:off x="7448479" y="7203865"/>
            <a:ext cx="2263140" cy="413808"/>
          </a:xfrm>
        </p:spPr>
        <p:txBody>
          <a:bodyPr/>
          <a:lstStyle>
            <a:lvl1pPr>
              <a:defRPr sz="1100">
                <a:solidFill>
                  <a:srgbClr val="1F2C3C"/>
                </a:solidFill>
                <a:latin typeface="Larsseit" pitchFamily="2" charset="77"/>
              </a:defRPr>
            </a:lvl1pPr>
          </a:lstStyle>
          <a:p>
            <a:fld id="{232A503A-94B1-5E42-BAA4-8A496B25C751}" type="slidenum">
              <a:rPr lang="en-US" smtClean="0"/>
              <a:pPr/>
              <a:t>‹#›</a:t>
            </a:fld>
            <a:endParaRPr lang="en-US" dirty="0"/>
          </a:p>
        </p:txBody>
      </p:sp>
      <p:sp>
        <p:nvSpPr>
          <p:cNvPr id="19" name="Text Placeholder 8">
            <a:extLst>
              <a:ext uri="{FF2B5EF4-FFF2-40B4-BE49-F238E27FC236}">
                <a16:creationId xmlns:a16="http://schemas.microsoft.com/office/drawing/2014/main" id="{2944693D-0EDB-2640-B280-A1D38818957E}"/>
              </a:ext>
            </a:extLst>
          </p:cNvPr>
          <p:cNvSpPr>
            <a:spLocks noGrp="1"/>
          </p:cNvSpPr>
          <p:nvPr>
            <p:ph type="body" sz="quarter" idx="18" hasCustomPrompt="1"/>
          </p:nvPr>
        </p:nvSpPr>
        <p:spPr>
          <a:xfrm>
            <a:off x="4883116" y="2157653"/>
            <a:ext cx="4415815" cy="678123"/>
          </a:xfrm>
        </p:spPr>
        <p:txBody>
          <a:bodyPr>
            <a:noAutofit/>
          </a:bodyPr>
          <a:lstStyle>
            <a:lvl1pPr marL="171450" indent="-171450">
              <a:lnSpc>
                <a:spcPts val="1480"/>
              </a:lnSpc>
              <a:buFont typeface="Arial" panose="020B0604020202020204" pitchFamily="34" charset="0"/>
              <a:buChar char="•"/>
              <a:defRPr sz="900" spc="5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a:t>
            </a:r>
            <a:r>
              <a:rPr lang="en-US" dirty="0" err="1"/>
              <a:t>habitantLorem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47" name="Text Placeholder 8">
            <a:extLst>
              <a:ext uri="{FF2B5EF4-FFF2-40B4-BE49-F238E27FC236}">
                <a16:creationId xmlns:a16="http://schemas.microsoft.com/office/drawing/2014/main" id="{1EEF0BA2-2B12-DB4A-ACDA-244D4F855467}"/>
              </a:ext>
            </a:extLst>
          </p:cNvPr>
          <p:cNvSpPr>
            <a:spLocks noGrp="1"/>
          </p:cNvSpPr>
          <p:nvPr>
            <p:ph type="body" sz="quarter" idx="27" hasCustomPrompt="1"/>
          </p:nvPr>
        </p:nvSpPr>
        <p:spPr>
          <a:xfrm>
            <a:off x="4883116" y="1253980"/>
            <a:ext cx="4415815" cy="570803"/>
          </a:xfrm>
        </p:spPr>
        <p:txBody>
          <a:bodyPr>
            <a:noAutofit/>
          </a:bodyPr>
          <a:lstStyle>
            <a:lvl1pPr marL="0" indent="0">
              <a:lnSpc>
                <a:spcPts val="2000"/>
              </a:lnSpc>
              <a:buNone/>
              <a:defRPr sz="1400" spc="100" baseline="0">
                <a:solidFill>
                  <a:srgbClr val="217F95"/>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SUBTITLE HERE HERE LOREM IPSUM DOLOR ES TISIT AMET</a:t>
            </a:r>
          </a:p>
        </p:txBody>
      </p:sp>
      <p:sp>
        <p:nvSpPr>
          <p:cNvPr id="57" name="Text Placeholder 8">
            <a:extLst>
              <a:ext uri="{FF2B5EF4-FFF2-40B4-BE49-F238E27FC236}">
                <a16:creationId xmlns:a16="http://schemas.microsoft.com/office/drawing/2014/main" id="{23E31442-3D16-3443-A5C5-5C8B592E99AE}"/>
              </a:ext>
            </a:extLst>
          </p:cNvPr>
          <p:cNvSpPr>
            <a:spLocks noGrp="1"/>
          </p:cNvSpPr>
          <p:nvPr>
            <p:ph type="body" sz="quarter" idx="34" hasCustomPrompt="1"/>
          </p:nvPr>
        </p:nvSpPr>
        <p:spPr>
          <a:xfrm>
            <a:off x="4883116" y="1854356"/>
            <a:ext cx="4415815" cy="280721"/>
          </a:xfrm>
        </p:spPr>
        <p:txBody>
          <a:bodyPr>
            <a:noAutofit/>
          </a:bodyPr>
          <a:lstStyle>
            <a:lvl1pPr marL="0" indent="0">
              <a:lnSpc>
                <a:spcPts val="1480"/>
              </a:lnSpc>
              <a:buNone/>
              <a:defRPr sz="1100" spc="10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TITLE:</a:t>
            </a:r>
          </a:p>
        </p:txBody>
      </p:sp>
      <p:pic>
        <p:nvPicPr>
          <p:cNvPr id="14" name="Picture 13">
            <a:extLst>
              <a:ext uri="{FF2B5EF4-FFF2-40B4-BE49-F238E27FC236}">
                <a16:creationId xmlns:a16="http://schemas.microsoft.com/office/drawing/2014/main" id="{89EBC209-1607-614E-8D29-549266679334}"/>
              </a:ext>
            </a:extLst>
          </p:cNvPr>
          <p:cNvPicPr>
            <a:picLocks noChangeAspect="1"/>
          </p:cNvPicPr>
          <p:nvPr userDrawn="1"/>
        </p:nvPicPr>
        <p:blipFill>
          <a:blip r:embed="rId2"/>
          <a:stretch>
            <a:fillRect/>
          </a:stretch>
        </p:blipFill>
        <p:spPr>
          <a:xfrm>
            <a:off x="8027095" y="439836"/>
            <a:ext cx="1588600" cy="488018"/>
          </a:xfrm>
          <a:prstGeom prst="rect">
            <a:avLst/>
          </a:prstGeom>
        </p:spPr>
      </p:pic>
      <p:sp>
        <p:nvSpPr>
          <p:cNvPr id="21" name="Text Placeholder 8">
            <a:extLst>
              <a:ext uri="{FF2B5EF4-FFF2-40B4-BE49-F238E27FC236}">
                <a16:creationId xmlns:a16="http://schemas.microsoft.com/office/drawing/2014/main" id="{3C4EC48D-34B8-214A-8E22-FA529A795582}"/>
              </a:ext>
            </a:extLst>
          </p:cNvPr>
          <p:cNvSpPr>
            <a:spLocks noGrp="1"/>
          </p:cNvSpPr>
          <p:nvPr>
            <p:ph type="body" sz="quarter" idx="42" hasCustomPrompt="1"/>
          </p:nvPr>
        </p:nvSpPr>
        <p:spPr>
          <a:xfrm>
            <a:off x="4883116" y="3280398"/>
            <a:ext cx="4415815" cy="678123"/>
          </a:xfrm>
        </p:spPr>
        <p:txBody>
          <a:bodyPr>
            <a:noAutofit/>
          </a:bodyPr>
          <a:lstStyle>
            <a:lvl1pPr marL="171450" indent="-171450">
              <a:lnSpc>
                <a:spcPts val="1480"/>
              </a:lnSpc>
              <a:buFont typeface="Arial" panose="020B0604020202020204" pitchFamily="34" charset="0"/>
              <a:buChar char="•"/>
              <a:defRPr sz="900" spc="5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a:t>
            </a:r>
            <a:r>
              <a:rPr lang="en-US" dirty="0" err="1"/>
              <a:t>habitantLorem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22" name="Text Placeholder 8">
            <a:extLst>
              <a:ext uri="{FF2B5EF4-FFF2-40B4-BE49-F238E27FC236}">
                <a16:creationId xmlns:a16="http://schemas.microsoft.com/office/drawing/2014/main" id="{8ABDF5B1-2948-454B-8994-D7885ED47F82}"/>
              </a:ext>
            </a:extLst>
          </p:cNvPr>
          <p:cNvSpPr>
            <a:spLocks noGrp="1"/>
          </p:cNvSpPr>
          <p:nvPr>
            <p:ph type="body" sz="quarter" idx="43" hasCustomPrompt="1"/>
          </p:nvPr>
        </p:nvSpPr>
        <p:spPr>
          <a:xfrm>
            <a:off x="4883116" y="2977101"/>
            <a:ext cx="4415815" cy="280721"/>
          </a:xfrm>
        </p:spPr>
        <p:txBody>
          <a:bodyPr>
            <a:noAutofit/>
          </a:bodyPr>
          <a:lstStyle>
            <a:lvl1pPr marL="0" indent="0">
              <a:lnSpc>
                <a:spcPts val="1480"/>
              </a:lnSpc>
              <a:buNone/>
              <a:defRPr sz="1100" spc="10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TITLE:</a:t>
            </a:r>
          </a:p>
        </p:txBody>
      </p:sp>
      <p:sp>
        <p:nvSpPr>
          <p:cNvPr id="23" name="Text Placeholder 8">
            <a:extLst>
              <a:ext uri="{FF2B5EF4-FFF2-40B4-BE49-F238E27FC236}">
                <a16:creationId xmlns:a16="http://schemas.microsoft.com/office/drawing/2014/main" id="{B5D39454-61F8-2444-9F73-43BAF51020E2}"/>
              </a:ext>
            </a:extLst>
          </p:cNvPr>
          <p:cNvSpPr>
            <a:spLocks noGrp="1"/>
          </p:cNvSpPr>
          <p:nvPr>
            <p:ph type="body" sz="quarter" idx="44" hasCustomPrompt="1"/>
          </p:nvPr>
        </p:nvSpPr>
        <p:spPr>
          <a:xfrm>
            <a:off x="4883116" y="4808256"/>
            <a:ext cx="4415815" cy="678123"/>
          </a:xfrm>
        </p:spPr>
        <p:txBody>
          <a:bodyPr>
            <a:noAutofit/>
          </a:bodyPr>
          <a:lstStyle>
            <a:lvl1pPr marL="0" indent="0">
              <a:lnSpc>
                <a:spcPts val="1480"/>
              </a:lnSpc>
              <a:buFont typeface="Arial" panose="020B0604020202020204" pitchFamily="34" charset="0"/>
              <a:buNone/>
              <a:defRPr sz="900" spc="5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a:t>
            </a:r>
            <a:r>
              <a:rPr lang="en-US" dirty="0" err="1"/>
              <a:t>habitantLorem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24" name="Text Placeholder 8">
            <a:extLst>
              <a:ext uri="{FF2B5EF4-FFF2-40B4-BE49-F238E27FC236}">
                <a16:creationId xmlns:a16="http://schemas.microsoft.com/office/drawing/2014/main" id="{D0E8258B-64C9-864C-A3A1-1869AEF3166E}"/>
              </a:ext>
            </a:extLst>
          </p:cNvPr>
          <p:cNvSpPr>
            <a:spLocks noGrp="1"/>
          </p:cNvSpPr>
          <p:nvPr>
            <p:ph type="body" sz="quarter" idx="45" hasCustomPrompt="1"/>
          </p:nvPr>
        </p:nvSpPr>
        <p:spPr>
          <a:xfrm>
            <a:off x="4883116" y="4504959"/>
            <a:ext cx="4415815" cy="280721"/>
          </a:xfrm>
        </p:spPr>
        <p:txBody>
          <a:bodyPr>
            <a:noAutofit/>
          </a:bodyPr>
          <a:lstStyle>
            <a:lvl1pPr marL="0" indent="0">
              <a:lnSpc>
                <a:spcPts val="1480"/>
              </a:lnSpc>
              <a:buNone/>
              <a:defRPr sz="1100" spc="10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TITLE:</a:t>
            </a:r>
          </a:p>
        </p:txBody>
      </p:sp>
      <p:sp>
        <p:nvSpPr>
          <p:cNvPr id="25" name="Text Placeholder 8">
            <a:extLst>
              <a:ext uri="{FF2B5EF4-FFF2-40B4-BE49-F238E27FC236}">
                <a16:creationId xmlns:a16="http://schemas.microsoft.com/office/drawing/2014/main" id="{44DFC525-9280-8B47-8C9F-CAAE8FC7D95C}"/>
              </a:ext>
            </a:extLst>
          </p:cNvPr>
          <p:cNvSpPr>
            <a:spLocks noGrp="1"/>
          </p:cNvSpPr>
          <p:nvPr>
            <p:ph type="body" sz="quarter" idx="46" hasCustomPrompt="1"/>
          </p:nvPr>
        </p:nvSpPr>
        <p:spPr>
          <a:xfrm>
            <a:off x="4883116" y="5931001"/>
            <a:ext cx="4415815" cy="678123"/>
          </a:xfrm>
        </p:spPr>
        <p:txBody>
          <a:bodyPr>
            <a:noAutofit/>
          </a:bodyPr>
          <a:lstStyle>
            <a:lvl1pPr marL="0" indent="0">
              <a:lnSpc>
                <a:spcPts val="1480"/>
              </a:lnSpc>
              <a:buFont typeface="Arial" panose="020B0604020202020204" pitchFamily="34" charset="0"/>
              <a:buNone/>
              <a:defRPr sz="900" spc="5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a:t>
            </a:r>
            <a:r>
              <a:rPr lang="en-US" dirty="0" err="1"/>
              <a:t>habitantLorem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26" name="Text Placeholder 8">
            <a:extLst>
              <a:ext uri="{FF2B5EF4-FFF2-40B4-BE49-F238E27FC236}">
                <a16:creationId xmlns:a16="http://schemas.microsoft.com/office/drawing/2014/main" id="{67BE436B-63F4-6B4A-87EF-F85CC3135CEB}"/>
              </a:ext>
            </a:extLst>
          </p:cNvPr>
          <p:cNvSpPr>
            <a:spLocks noGrp="1"/>
          </p:cNvSpPr>
          <p:nvPr>
            <p:ph type="body" sz="quarter" idx="47" hasCustomPrompt="1"/>
          </p:nvPr>
        </p:nvSpPr>
        <p:spPr>
          <a:xfrm>
            <a:off x="4883116" y="5627704"/>
            <a:ext cx="4415815" cy="280721"/>
          </a:xfrm>
        </p:spPr>
        <p:txBody>
          <a:bodyPr>
            <a:noAutofit/>
          </a:bodyPr>
          <a:lstStyle>
            <a:lvl1pPr marL="0" indent="0">
              <a:lnSpc>
                <a:spcPts val="1480"/>
              </a:lnSpc>
              <a:buNone/>
              <a:defRPr sz="1100" spc="10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TITLE:</a:t>
            </a:r>
          </a:p>
        </p:txBody>
      </p:sp>
      <p:sp>
        <p:nvSpPr>
          <p:cNvPr id="27" name="Text Placeholder 8">
            <a:extLst>
              <a:ext uri="{FF2B5EF4-FFF2-40B4-BE49-F238E27FC236}">
                <a16:creationId xmlns:a16="http://schemas.microsoft.com/office/drawing/2014/main" id="{F6068A83-906D-BE4E-AF59-7CB2226C6CAF}"/>
              </a:ext>
            </a:extLst>
          </p:cNvPr>
          <p:cNvSpPr>
            <a:spLocks noGrp="1"/>
          </p:cNvSpPr>
          <p:nvPr>
            <p:ph type="body" sz="quarter" idx="26" hasCustomPrompt="1"/>
          </p:nvPr>
        </p:nvSpPr>
        <p:spPr>
          <a:xfrm>
            <a:off x="979455" y="4027251"/>
            <a:ext cx="2678145" cy="2940708"/>
          </a:xfrm>
        </p:spPr>
        <p:txBody>
          <a:bodyPr>
            <a:normAutofit/>
          </a:bodyPr>
          <a:lstStyle>
            <a:lvl1pPr marL="0" indent="0">
              <a:lnSpc>
                <a:spcPts val="1600"/>
              </a:lnSpc>
              <a:buNone/>
              <a:defRPr sz="1200">
                <a:solidFill>
                  <a:srgbClr val="1F2C3C"/>
                </a:solidFill>
                <a:latin typeface="Larsseit" panose="00000500000000000000" pitchFamily="50" charset="0"/>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Details can go here and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a:t>
            </a:r>
            <a:endParaRPr lang="en-US" dirty="0"/>
          </a:p>
        </p:txBody>
      </p:sp>
      <p:sp>
        <p:nvSpPr>
          <p:cNvPr id="41" name="Rectangle 40">
            <a:extLst>
              <a:ext uri="{FF2B5EF4-FFF2-40B4-BE49-F238E27FC236}">
                <a16:creationId xmlns:a16="http://schemas.microsoft.com/office/drawing/2014/main" id="{8D652209-D17C-C842-941E-4604E5544947}"/>
              </a:ext>
            </a:extLst>
          </p:cNvPr>
          <p:cNvSpPr/>
          <p:nvPr userDrawn="1"/>
        </p:nvSpPr>
        <p:spPr>
          <a:xfrm>
            <a:off x="516467" y="1500011"/>
            <a:ext cx="45720" cy="5703853"/>
          </a:xfrm>
          <a:prstGeom prst="rect">
            <a:avLst/>
          </a:prstGeom>
          <a:solidFill>
            <a:srgbClr val="217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724FF237-4948-4518-8CAF-5C2F6858268E}"/>
              </a:ext>
            </a:extLst>
          </p:cNvPr>
          <p:cNvSpPr>
            <a:spLocks noGrp="1"/>
          </p:cNvSpPr>
          <p:nvPr>
            <p:ph type="pic" sz="quarter" idx="50"/>
          </p:nvPr>
        </p:nvSpPr>
        <p:spPr>
          <a:xfrm>
            <a:off x="979455" y="1823484"/>
            <a:ext cx="3251595" cy="2062716"/>
          </a:xfrm>
        </p:spPr>
        <p:txBody>
          <a:bodyPr/>
          <a:lstStyle/>
          <a:p>
            <a:endParaRPr lang="en-US"/>
          </a:p>
        </p:txBody>
      </p:sp>
    </p:spTree>
    <p:extLst>
      <p:ext uri="{BB962C8B-B14F-4D97-AF65-F5344CB8AC3E}">
        <p14:creationId xmlns:p14="http://schemas.microsoft.com/office/powerpoint/2010/main" val="30711641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mber Bio">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E1ED8139-52C0-9249-AD82-AB9B5BF43D49}"/>
              </a:ext>
            </a:extLst>
          </p:cNvPr>
          <p:cNvSpPr/>
          <p:nvPr userDrawn="1"/>
        </p:nvSpPr>
        <p:spPr>
          <a:xfrm>
            <a:off x="470747" y="1500011"/>
            <a:ext cx="4043341" cy="1615431"/>
          </a:xfrm>
          <a:prstGeom prst="rect">
            <a:avLst/>
          </a:prstGeom>
          <a:solidFill>
            <a:srgbClr val="F1F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453514" y="624824"/>
            <a:ext cx="7186393" cy="617821"/>
          </a:xfrm>
        </p:spPr>
        <p:txBody>
          <a:bodyPr anchor="t">
            <a:normAutofit/>
          </a:bodyPr>
          <a:lstStyle>
            <a:lvl1pPr algn="ctr">
              <a:defRPr sz="2800" b="0">
                <a:solidFill>
                  <a:srgbClr val="1F2C3C"/>
                </a:solidFill>
                <a:latin typeface="Gauthier FY" panose="02000803020000020004" pitchFamily="2" charset="77"/>
              </a:defRPr>
            </a:lvl1pPr>
          </a:lstStyle>
          <a:p>
            <a:r>
              <a:rPr lang="en-US" dirty="0"/>
              <a:t>Name Here</a:t>
            </a:r>
          </a:p>
        </p:txBody>
      </p:sp>
      <p:sp>
        <p:nvSpPr>
          <p:cNvPr id="6" name="Slide Number Placeholder 5"/>
          <p:cNvSpPr>
            <a:spLocks noGrp="1"/>
          </p:cNvSpPr>
          <p:nvPr>
            <p:ph type="sldNum" sz="quarter" idx="12"/>
          </p:nvPr>
        </p:nvSpPr>
        <p:spPr>
          <a:xfrm>
            <a:off x="7448479" y="7203865"/>
            <a:ext cx="2263140" cy="413808"/>
          </a:xfrm>
        </p:spPr>
        <p:txBody>
          <a:bodyPr/>
          <a:lstStyle>
            <a:lvl1pPr>
              <a:defRPr sz="1100">
                <a:solidFill>
                  <a:srgbClr val="1F2C3C"/>
                </a:solidFill>
                <a:latin typeface="Larsseit" pitchFamily="2" charset="77"/>
              </a:defRPr>
            </a:lvl1pPr>
          </a:lstStyle>
          <a:p>
            <a:fld id="{232A503A-94B1-5E42-BAA4-8A496B25C751}" type="slidenum">
              <a:rPr lang="en-US" smtClean="0"/>
              <a:pPr/>
              <a:t>‹#›</a:t>
            </a:fld>
            <a:endParaRPr lang="en-US" dirty="0"/>
          </a:p>
        </p:txBody>
      </p:sp>
      <p:sp>
        <p:nvSpPr>
          <p:cNvPr id="19" name="Text Placeholder 8">
            <a:extLst>
              <a:ext uri="{FF2B5EF4-FFF2-40B4-BE49-F238E27FC236}">
                <a16:creationId xmlns:a16="http://schemas.microsoft.com/office/drawing/2014/main" id="{2944693D-0EDB-2640-B280-A1D38818957E}"/>
              </a:ext>
            </a:extLst>
          </p:cNvPr>
          <p:cNvSpPr>
            <a:spLocks noGrp="1"/>
          </p:cNvSpPr>
          <p:nvPr>
            <p:ph type="body" sz="quarter" idx="18" hasCustomPrompt="1"/>
          </p:nvPr>
        </p:nvSpPr>
        <p:spPr>
          <a:xfrm>
            <a:off x="674335" y="3619458"/>
            <a:ext cx="3736798" cy="1587541"/>
          </a:xfrm>
        </p:spPr>
        <p:txBody>
          <a:bodyPr>
            <a:noAutofit/>
          </a:bodyPr>
          <a:lstStyle>
            <a:lvl1pPr marL="171450" marR="0" indent="-171450" algn="l" defTabSz="1005840" rtl="0" eaLnBrk="1" fontAlgn="auto" latinLnBrk="0" hangingPunct="1">
              <a:lnSpc>
                <a:spcPct val="100000"/>
              </a:lnSpc>
              <a:spcBef>
                <a:spcPts val="400"/>
              </a:spcBef>
              <a:spcAft>
                <a:spcPts val="0"/>
              </a:spcAft>
              <a:buClrTx/>
              <a:buSzTx/>
              <a:buFont typeface="Arial" panose="020B0604020202020204" pitchFamily="34" charset="0"/>
              <a:buChar char="•"/>
              <a:tabLst/>
              <a:defRPr sz="900" spc="5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a:t>
            </a:r>
            <a:r>
              <a:rPr lang="en-US" dirty="0" err="1"/>
              <a:t>doloreu</a:t>
            </a:r>
            <a:r>
              <a:rPr lang="en-US" dirty="0"/>
              <a:t> vestibulum </a:t>
            </a:r>
            <a:r>
              <a:rPr lang="en-US" dirty="0" err="1"/>
              <a:t>risus</a:t>
            </a:r>
            <a:r>
              <a:rPr lang="en-US" dirty="0"/>
              <a:t>. </a:t>
            </a:r>
            <a:r>
              <a:rPr lang="en-US" dirty="0" err="1"/>
              <a:t>Sed</a:t>
            </a:r>
            <a:r>
              <a:rPr lang="en-US" dirty="0"/>
              <a:t> </a:t>
            </a:r>
            <a:r>
              <a:rPr lang="en-US" dirty="0" err="1"/>
              <a:t>sodales</a:t>
            </a:r>
            <a:r>
              <a:rPr lang="en-US" dirty="0"/>
              <a:t> </a:t>
            </a:r>
          </a:p>
          <a:p>
            <a:pPr lvl="0"/>
            <a:r>
              <a:rPr lang="en-US" dirty="0"/>
              <a:t>Lorem ipsum </a:t>
            </a:r>
            <a:r>
              <a:rPr lang="en-US" dirty="0" err="1"/>
              <a:t>doloreu</a:t>
            </a:r>
            <a:r>
              <a:rPr lang="en-US" dirty="0"/>
              <a:t> vestibulum </a:t>
            </a:r>
            <a:r>
              <a:rPr lang="en-US" dirty="0" err="1"/>
              <a:t>risus</a:t>
            </a:r>
            <a:r>
              <a:rPr lang="en-US" dirty="0"/>
              <a:t>. </a:t>
            </a:r>
            <a:r>
              <a:rPr lang="en-US" dirty="0" err="1"/>
              <a:t>Sed</a:t>
            </a:r>
            <a:r>
              <a:rPr lang="en-US" dirty="0"/>
              <a:t> </a:t>
            </a:r>
            <a:r>
              <a:rPr lang="en-US" dirty="0" err="1"/>
              <a:t>sodales</a:t>
            </a:r>
            <a:r>
              <a:rPr lang="en-US" dirty="0"/>
              <a:t> </a:t>
            </a:r>
          </a:p>
          <a:p>
            <a:pPr marL="171450" marR="0" lvl="0" indent="-171450" algn="l" defTabSz="100584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dirty="0"/>
              <a:t>Lorem ipsum </a:t>
            </a:r>
            <a:r>
              <a:rPr lang="en-US" dirty="0" err="1"/>
              <a:t>doloreu</a:t>
            </a:r>
            <a:r>
              <a:rPr lang="en-US" dirty="0"/>
              <a:t> vestibulum </a:t>
            </a:r>
            <a:r>
              <a:rPr lang="en-US" dirty="0" err="1"/>
              <a:t>risus</a:t>
            </a:r>
            <a:r>
              <a:rPr lang="en-US" dirty="0"/>
              <a:t>. </a:t>
            </a:r>
            <a:r>
              <a:rPr lang="en-US" dirty="0" err="1"/>
              <a:t>Sed</a:t>
            </a:r>
            <a:r>
              <a:rPr lang="en-US" dirty="0"/>
              <a:t> </a:t>
            </a:r>
            <a:r>
              <a:rPr lang="en-US" dirty="0" err="1"/>
              <a:t>sodales</a:t>
            </a:r>
            <a:r>
              <a:rPr lang="en-US" dirty="0"/>
              <a:t> </a:t>
            </a:r>
          </a:p>
          <a:p>
            <a:pPr marL="171450" marR="0" lvl="0" indent="-171450" algn="l" defTabSz="100584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dirty="0"/>
              <a:t>Lorem ipsum </a:t>
            </a:r>
            <a:r>
              <a:rPr lang="en-US" dirty="0" err="1"/>
              <a:t>doloreu</a:t>
            </a:r>
            <a:r>
              <a:rPr lang="en-US" dirty="0"/>
              <a:t> vestibulum </a:t>
            </a:r>
            <a:r>
              <a:rPr lang="en-US" dirty="0" err="1"/>
              <a:t>risus</a:t>
            </a:r>
            <a:r>
              <a:rPr lang="en-US" dirty="0"/>
              <a:t>. </a:t>
            </a:r>
            <a:r>
              <a:rPr lang="en-US" dirty="0" err="1"/>
              <a:t>Sed</a:t>
            </a:r>
            <a:r>
              <a:rPr lang="en-US" dirty="0"/>
              <a:t> </a:t>
            </a:r>
            <a:r>
              <a:rPr lang="en-US" dirty="0" err="1"/>
              <a:t>sodales</a:t>
            </a:r>
            <a:r>
              <a:rPr lang="en-US" dirty="0"/>
              <a:t> </a:t>
            </a:r>
          </a:p>
          <a:p>
            <a:pPr marL="171450" marR="0" lvl="0" indent="-171450" algn="l" defTabSz="100584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dirty="0"/>
              <a:t>Lorem ipsum </a:t>
            </a:r>
            <a:r>
              <a:rPr lang="en-US" dirty="0" err="1"/>
              <a:t>doloreu</a:t>
            </a:r>
            <a:r>
              <a:rPr lang="en-US" dirty="0"/>
              <a:t> vestibulum </a:t>
            </a:r>
            <a:r>
              <a:rPr lang="en-US" dirty="0" err="1"/>
              <a:t>risus</a:t>
            </a:r>
            <a:r>
              <a:rPr lang="en-US" dirty="0"/>
              <a:t>. </a:t>
            </a:r>
            <a:r>
              <a:rPr lang="en-US" dirty="0" err="1"/>
              <a:t>Sed</a:t>
            </a:r>
            <a:r>
              <a:rPr lang="en-US" dirty="0"/>
              <a:t> </a:t>
            </a:r>
            <a:r>
              <a:rPr lang="en-US" dirty="0" err="1"/>
              <a:t>sodales</a:t>
            </a:r>
            <a:r>
              <a:rPr lang="en-US" dirty="0"/>
              <a:t> </a:t>
            </a:r>
          </a:p>
          <a:p>
            <a:pPr marL="171450" marR="0" lvl="0" indent="-171450" algn="l" defTabSz="100584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dirty="0"/>
              <a:t>Lorem ipsum </a:t>
            </a:r>
            <a:r>
              <a:rPr lang="en-US" dirty="0" err="1"/>
              <a:t>doloreu</a:t>
            </a:r>
            <a:r>
              <a:rPr lang="en-US" dirty="0"/>
              <a:t> vestibulum </a:t>
            </a:r>
            <a:r>
              <a:rPr lang="en-US" dirty="0" err="1"/>
              <a:t>risus</a:t>
            </a:r>
            <a:r>
              <a:rPr lang="en-US" dirty="0"/>
              <a:t>. </a:t>
            </a:r>
            <a:r>
              <a:rPr lang="en-US" dirty="0" err="1"/>
              <a:t>Sed</a:t>
            </a:r>
            <a:r>
              <a:rPr lang="en-US" dirty="0"/>
              <a:t> </a:t>
            </a:r>
            <a:r>
              <a:rPr lang="en-US" dirty="0" err="1"/>
              <a:t>sodales</a:t>
            </a:r>
            <a:r>
              <a:rPr lang="en-US" dirty="0"/>
              <a:t> </a:t>
            </a:r>
          </a:p>
          <a:p>
            <a:pPr lvl="0"/>
            <a:endParaRPr lang="en-US" dirty="0"/>
          </a:p>
        </p:txBody>
      </p:sp>
      <p:sp>
        <p:nvSpPr>
          <p:cNvPr id="47" name="Text Placeholder 8">
            <a:extLst>
              <a:ext uri="{FF2B5EF4-FFF2-40B4-BE49-F238E27FC236}">
                <a16:creationId xmlns:a16="http://schemas.microsoft.com/office/drawing/2014/main" id="{1EEF0BA2-2B12-DB4A-ACDA-244D4F855467}"/>
              </a:ext>
            </a:extLst>
          </p:cNvPr>
          <p:cNvSpPr>
            <a:spLocks noGrp="1"/>
          </p:cNvSpPr>
          <p:nvPr>
            <p:ph type="body" sz="quarter" idx="27" hasCustomPrompt="1"/>
          </p:nvPr>
        </p:nvSpPr>
        <p:spPr>
          <a:xfrm>
            <a:off x="674334" y="5271641"/>
            <a:ext cx="2568399" cy="356064"/>
          </a:xfrm>
        </p:spPr>
        <p:txBody>
          <a:bodyPr>
            <a:noAutofit/>
          </a:bodyPr>
          <a:lstStyle>
            <a:lvl1pPr marL="0" indent="0">
              <a:lnSpc>
                <a:spcPts val="2000"/>
              </a:lnSpc>
              <a:buNone/>
              <a:defRPr sz="1400" spc="100" baseline="0">
                <a:solidFill>
                  <a:srgbClr val="217F95"/>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REPRESENTATIVE CLIENTS</a:t>
            </a:r>
          </a:p>
        </p:txBody>
      </p:sp>
      <p:sp>
        <p:nvSpPr>
          <p:cNvPr id="57" name="Text Placeholder 8">
            <a:extLst>
              <a:ext uri="{FF2B5EF4-FFF2-40B4-BE49-F238E27FC236}">
                <a16:creationId xmlns:a16="http://schemas.microsoft.com/office/drawing/2014/main" id="{23E31442-3D16-3443-A5C5-5C8B592E99AE}"/>
              </a:ext>
            </a:extLst>
          </p:cNvPr>
          <p:cNvSpPr>
            <a:spLocks noGrp="1"/>
          </p:cNvSpPr>
          <p:nvPr>
            <p:ph type="body" sz="quarter" idx="34" hasCustomPrompt="1"/>
          </p:nvPr>
        </p:nvSpPr>
        <p:spPr>
          <a:xfrm>
            <a:off x="674335" y="3327450"/>
            <a:ext cx="3736798" cy="280721"/>
          </a:xfrm>
        </p:spPr>
        <p:txBody>
          <a:bodyPr>
            <a:noAutofit/>
          </a:bodyPr>
          <a:lstStyle>
            <a:lvl1pPr marL="0" indent="0">
              <a:lnSpc>
                <a:spcPts val="1480"/>
              </a:lnSpc>
              <a:buNone/>
              <a:defRPr sz="1100" spc="10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EDUCATION, LICENSES &amp; CERTIFICATIONS</a:t>
            </a:r>
          </a:p>
        </p:txBody>
      </p:sp>
      <p:pic>
        <p:nvPicPr>
          <p:cNvPr id="14" name="Picture 13">
            <a:extLst>
              <a:ext uri="{FF2B5EF4-FFF2-40B4-BE49-F238E27FC236}">
                <a16:creationId xmlns:a16="http://schemas.microsoft.com/office/drawing/2014/main" id="{89EBC209-1607-614E-8D29-549266679334}"/>
              </a:ext>
            </a:extLst>
          </p:cNvPr>
          <p:cNvPicPr>
            <a:picLocks noChangeAspect="1"/>
          </p:cNvPicPr>
          <p:nvPr userDrawn="1"/>
        </p:nvPicPr>
        <p:blipFill>
          <a:blip r:embed="rId2"/>
          <a:stretch>
            <a:fillRect/>
          </a:stretch>
        </p:blipFill>
        <p:spPr>
          <a:xfrm>
            <a:off x="8027095" y="439836"/>
            <a:ext cx="1588600" cy="488018"/>
          </a:xfrm>
          <a:prstGeom prst="rect">
            <a:avLst/>
          </a:prstGeom>
        </p:spPr>
      </p:pic>
      <p:sp>
        <p:nvSpPr>
          <p:cNvPr id="21" name="Text Placeholder 8">
            <a:extLst>
              <a:ext uri="{FF2B5EF4-FFF2-40B4-BE49-F238E27FC236}">
                <a16:creationId xmlns:a16="http://schemas.microsoft.com/office/drawing/2014/main" id="{3C4EC48D-34B8-214A-8E22-FA529A795582}"/>
              </a:ext>
            </a:extLst>
          </p:cNvPr>
          <p:cNvSpPr>
            <a:spLocks noGrp="1"/>
          </p:cNvSpPr>
          <p:nvPr>
            <p:ph type="body" sz="quarter" idx="42" hasCustomPrompt="1"/>
          </p:nvPr>
        </p:nvSpPr>
        <p:spPr>
          <a:xfrm>
            <a:off x="5179129" y="3134621"/>
            <a:ext cx="4415815" cy="3602540"/>
          </a:xfrm>
        </p:spPr>
        <p:txBody>
          <a:bodyPr>
            <a:noAutofit/>
          </a:bodyPr>
          <a:lstStyle>
            <a:lvl1pPr marL="171450" marR="0" indent="-171450" algn="l" defTabSz="1005840" rtl="0" eaLnBrk="1" fontAlgn="auto" latinLnBrk="0" hangingPunct="1">
              <a:lnSpc>
                <a:spcPts val="1480"/>
              </a:lnSpc>
              <a:spcBef>
                <a:spcPts val="1100"/>
              </a:spcBef>
              <a:spcAft>
                <a:spcPts val="0"/>
              </a:spcAft>
              <a:buClrTx/>
              <a:buSzTx/>
              <a:buFont typeface="Arial" panose="020B0604020202020204" pitchFamily="34" charset="0"/>
              <a:buChar char="•"/>
              <a:tabLst/>
              <a:defRPr sz="900" spc="5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a:t>
            </a:r>
            <a:r>
              <a:rPr lang="en-US" dirty="0" err="1"/>
              <a:t>habitantLorem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a:t>
            </a:r>
          </a:p>
          <a:p>
            <a:pPr marL="171450" marR="0" lvl="0" indent="-171450" algn="l" defTabSz="1005840" rtl="0" eaLnBrk="1" fontAlgn="auto" latinLnBrk="0" hangingPunct="1">
              <a:lnSpc>
                <a:spcPts val="1480"/>
              </a:lnSpc>
              <a:spcBef>
                <a:spcPts val="1100"/>
              </a:spcBef>
              <a:spcAft>
                <a:spcPts val="0"/>
              </a:spcAft>
              <a:buClrTx/>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a:t>
            </a:r>
            <a:r>
              <a:rPr lang="en-US" dirty="0" err="1"/>
              <a:t>habitantLorem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a:t>
            </a:r>
          </a:p>
          <a:p>
            <a:pPr marL="171450" marR="0" lvl="0" indent="-171450" algn="l" defTabSz="1005840" rtl="0" eaLnBrk="1" fontAlgn="auto" latinLnBrk="0" hangingPunct="1">
              <a:lnSpc>
                <a:spcPts val="1480"/>
              </a:lnSpc>
              <a:spcBef>
                <a:spcPts val="1100"/>
              </a:spcBef>
              <a:spcAft>
                <a:spcPts val="0"/>
              </a:spcAft>
              <a:buClrTx/>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a:t>
            </a:r>
            <a:r>
              <a:rPr lang="en-US" dirty="0" err="1"/>
              <a:t>habitantLorem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a:t>
            </a:r>
          </a:p>
          <a:p>
            <a:pPr marL="171450" marR="0" lvl="0" indent="-171450" algn="l" defTabSz="1005840" rtl="0" eaLnBrk="1" fontAlgn="auto" latinLnBrk="0" hangingPunct="1">
              <a:lnSpc>
                <a:spcPts val="1480"/>
              </a:lnSpc>
              <a:spcBef>
                <a:spcPts val="1100"/>
              </a:spcBef>
              <a:spcAft>
                <a:spcPts val="0"/>
              </a:spcAft>
              <a:buClrTx/>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a:t>
            </a:r>
            <a:r>
              <a:rPr lang="en-US" dirty="0" err="1"/>
              <a:t>habitantLorem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a:t>
            </a:r>
          </a:p>
          <a:p>
            <a:pPr marL="171450" marR="0" lvl="0" indent="-171450" algn="l" defTabSz="1005840" rtl="0" eaLnBrk="1" fontAlgn="auto" latinLnBrk="0" hangingPunct="1">
              <a:lnSpc>
                <a:spcPts val="1480"/>
              </a:lnSpc>
              <a:spcBef>
                <a:spcPts val="1100"/>
              </a:spcBef>
              <a:spcAft>
                <a:spcPts val="0"/>
              </a:spcAft>
              <a:buClrTx/>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a:t>
            </a:r>
            <a:r>
              <a:rPr lang="en-US" dirty="0" err="1"/>
              <a:t>habitantLorem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a:t>
            </a:r>
          </a:p>
          <a:p>
            <a:pPr lvl="0"/>
            <a:endParaRPr lang="en-US" dirty="0"/>
          </a:p>
        </p:txBody>
      </p:sp>
      <p:sp>
        <p:nvSpPr>
          <p:cNvPr id="22" name="Text Placeholder 8">
            <a:extLst>
              <a:ext uri="{FF2B5EF4-FFF2-40B4-BE49-F238E27FC236}">
                <a16:creationId xmlns:a16="http://schemas.microsoft.com/office/drawing/2014/main" id="{8ABDF5B1-2948-454B-8994-D7885ED47F82}"/>
              </a:ext>
            </a:extLst>
          </p:cNvPr>
          <p:cNvSpPr>
            <a:spLocks noGrp="1"/>
          </p:cNvSpPr>
          <p:nvPr>
            <p:ph type="body" sz="quarter" idx="43" hasCustomPrompt="1"/>
          </p:nvPr>
        </p:nvSpPr>
        <p:spPr>
          <a:xfrm>
            <a:off x="5179129" y="2831324"/>
            <a:ext cx="4415815" cy="280721"/>
          </a:xfrm>
        </p:spPr>
        <p:txBody>
          <a:bodyPr>
            <a:noAutofit/>
          </a:bodyPr>
          <a:lstStyle>
            <a:lvl1pPr marL="0" indent="0">
              <a:lnSpc>
                <a:spcPts val="1480"/>
              </a:lnSpc>
              <a:buNone/>
              <a:defRPr sz="1100" spc="10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PROFESSIONAL AND INDUSTRY EXPERIENCE:</a:t>
            </a:r>
          </a:p>
        </p:txBody>
      </p:sp>
      <p:sp>
        <p:nvSpPr>
          <p:cNvPr id="27" name="Text Placeholder 8">
            <a:extLst>
              <a:ext uri="{FF2B5EF4-FFF2-40B4-BE49-F238E27FC236}">
                <a16:creationId xmlns:a16="http://schemas.microsoft.com/office/drawing/2014/main" id="{F6068A83-906D-BE4E-AF59-7CB2226C6CAF}"/>
              </a:ext>
            </a:extLst>
          </p:cNvPr>
          <p:cNvSpPr>
            <a:spLocks noGrp="1"/>
          </p:cNvSpPr>
          <p:nvPr>
            <p:ph type="body" sz="quarter" idx="26" hasCustomPrompt="1"/>
          </p:nvPr>
        </p:nvSpPr>
        <p:spPr>
          <a:xfrm>
            <a:off x="5179129" y="1427633"/>
            <a:ext cx="4415815" cy="1217708"/>
          </a:xfrm>
        </p:spPr>
        <p:txBody>
          <a:bodyPr>
            <a:normAutofit/>
          </a:bodyPr>
          <a:lstStyle>
            <a:lvl1pPr marL="0" indent="0">
              <a:lnSpc>
                <a:spcPts val="1600"/>
              </a:lnSpc>
              <a:buNone/>
              <a:defRPr sz="1200">
                <a:solidFill>
                  <a:srgbClr val="1F2C3C"/>
                </a:solidFill>
                <a:latin typeface="Gauthier FY" panose="02000803020000020004"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Matt specializes in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a:t>
            </a:r>
            <a:r>
              <a:rPr lang="en-US" dirty="0" err="1"/>
              <a:t>habitanteu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habitant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habitant</a:t>
            </a:r>
          </a:p>
        </p:txBody>
      </p:sp>
      <p:sp>
        <p:nvSpPr>
          <p:cNvPr id="35" name="Picture Placeholder 6">
            <a:extLst>
              <a:ext uri="{FF2B5EF4-FFF2-40B4-BE49-F238E27FC236}">
                <a16:creationId xmlns:a16="http://schemas.microsoft.com/office/drawing/2014/main" id="{067440ED-1E4F-0944-9E5F-01EBA31F7489}"/>
              </a:ext>
            </a:extLst>
          </p:cNvPr>
          <p:cNvSpPr>
            <a:spLocks noGrp="1"/>
          </p:cNvSpPr>
          <p:nvPr>
            <p:ph type="pic" sz="quarter" idx="49"/>
          </p:nvPr>
        </p:nvSpPr>
        <p:spPr>
          <a:xfrm>
            <a:off x="674334" y="1671648"/>
            <a:ext cx="1086734" cy="1096952"/>
          </a:xfrm>
        </p:spPr>
        <p:txBody>
          <a:bodyPr>
            <a:normAutofit/>
          </a:bodyPr>
          <a:lstStyle>
            <a:lvl1pPr>
              <a:defRPr sz="1000"/>
            </a:lvl1pPr>
          </a:lstStyle>
          <a:p>
            <a:endParaRPr lang="en-US" dirty="0"/>
          </a:p>
        </p:txBody>
      </p:sp>
      <p:sp>
        <p:nvSpPr>
          <p:cNvPr id="20" name="Rectangle 19">
            <a:extLst>
              <a:ext uri="{FF2B5EF4-FFF2-40B4-BE49-F238E27FC236}">
                <a16:creationId xmlns:a16="http://schemas.microsoft.com/office/drawing/2014/main" id="{0011B76B-4E72-F545-A140-239C888A68CE}"/>
              </a:ext>
            </a:extLst>
          </p:cNvPr>
          <p:cNvSpPr/>
          <p:nvPr userDrawn="1"/>
        </p:nvSpPr>
        <p:spPr>
          <a:xfrm>
            <a:off x="470747" y="1500011"/>
            <a:ext cx="45720" cy="1615431"/>
          </a:xfrm>
          <a:prstGeom prst="rect">
            <a:avLst/>
          </a:prstGeom>
          <a:solidFill>
            <a:srgbClr val="217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8">
            <a:extLst>
              <a:ext uri="{FF2B5EF4-FFF2-40B4-BE49-F238E27FC236}">
                <a16:creationId xmlns:a16="http://schemas.microsoft.com/office/drawing/2014/main" id="{8F357CD5-BD82-E342-9291-7A6BBE8FEDA6}"/>
              </a:ext>
            </a:extLst>
          </p:cNvPr>
          <p:cNvSpPr>
            <a:spLocks noGrp="1"/>
          </p:cNvSpPr>
          <p:nvPr>
            <p:ph type="body" sz="quarter" idx="50" hasCustomPrompt="1"/>
          </p:nvPr>
        </p:nvSpPr>
        <p:spPr>
          <a:xfrm>
            <a:off x="1894383" y="1601113"/>
            <a:ext cx="2516749" cy="253243"/>
          </a:xfrm>
        </p:spPr>
        <p:txBody>
          <a:bodyPr>
            <a:noAutofit/>
          </a:bodyPr>
          <a:lstStyle>
            <a:lvl1pPr marL="0" indent="0">
              <a:lnSpc>
                <a:spcPts val="2000"/>
              </a:lnSpc>
              <a:buNone/>
              <a:defRPr sz="1400" spc="50" baseline="0">
                <a:solidFill>
                  <a:srgbClr val="217F95"/>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First and Last Name</a:t>
            </a:r>
          </a:p>
        </p:txBody>
      </p:sp>
      <p:sp>
        <p:nvSpPr>
          <p:cNvPr id="29" name="Text Placeholder 8">
            <a:extLst>
              <a:ext uri="{FF2B5EF4-FFF2-40B4-BE49-F238E27FC236}">
                <a16:creationId xmlns:a16="http://schemas.microsoft.com/office/drawing/2014/main" id="{C276C2DE-8EE7-B642-A283-F903C3818F48}"/>
              </a:ext>
            </a:extLst>
          </p:cNvPr>
          <p:cNvSpPr>
            <a:spLocks noGrp="1"/>
          </p:cNvSpPr>
          <p:nvPr>
            <p:ph type="body" sz="quarter" idx="51" hasCustomPrompt="1"/>
          </p:nvPr>
        </p:nvSpPr>
        <p:spPr>
          <a:xfrm>
            <a:off x="1902851" y="1876432"/>
            <a:ext cx="2508282" cy="281221"/>
          </a:xfrm>
        </p:spPr>
        <p:txBody>
          <a:bodyPr>
            <a:noAutofit/>
          </a:bodyPr>
          <a:lstStyle>
            <a:lvl1pPr marL="0" indent="0">
              <a:lnSpc>
                <a:spcPts val="1480"/>
              </a:lnSpc>
              <a:buNone/>
              <a:defRPr sz="1100" spc="5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Title goes here</a:t>
            </a:r>
          </a:p>
        </p:txBody>
      </p:sp>
      <p:sp>
        <p:nvSpPr>
          <p:cNvPr id="30" name="Text Placeholder 8">
            <a:extLst>
              <a:ext uri="{FF2B5EF4-FFF2-40B4-BE49-F238E27FC236}">
                <a16:creationId xmlns:a16="http://schemas.microsoft.com/office/drawing/2014/main" id="{51BD46F1-5242-C846-B111-988EC26FA29E}"/>
              </a:ext>
            </a:extLst>
          </p:cNvPr>
          <p:cNvSpPr>
            <a:spLocks noGrp="1"/>
          </p:cNvSpPr>
          <p:nvPr>
            <p:ph type="body" sz="quarter" idx="52" hasCustomPrompt="1"/>
          </p:nvPr>
        </p:nvSpPr>
        <p:spPr>
          <a:xfrm>
            <a:off x="1911316" y="2162799"/>
            <a:ext cx="2499817" cy="822769"/>
          </a:xfrm>
        </p:spPr>
        <p:txBody>
          <a:bodyPr>
            <a:noAutofit/>
          </a:bodyPr>
          <a:lstStyle>
            <a:lvl1pPr marL="0" indent="0">
              <a:lnSpc>
                <a:spcPct val="100000"/>
              </a:lnSpc>
              <a:spcBef>
                <a:spcPts val="500"/>
              </a:spcBef>
              <a:buFont typeface="Arial" panose="020B0604020202020204" pitchFamily="34" charset="0"/>
              <a:buNone/>
              <a:defRPr sz="900" spc="5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Direct: (012) 345-6789</a:t>
            </a:r>
          </a:p>
          <a:p>
            <a:pPr lvl="0"/>
            <a:r>
              <a:rPr lang="en-US" dirty="0"/>
              <a:t>Cell: (012) 345-6789</a:t>
            </a:r>
          </a:p>
          <a:p>
            <a:pPr lvl="0"/>
            <a:r>
              <a:rPr lang="en-US" dirty="0"/>
              <a:t>Email: </a:t>
            </a:r>
            <a:r>
              <a:rPr lang="en-US" dirty="0" err="1"/>
              <a:t>name@Keen-Summit.com</a:t>
            </a:r>
            <a:endParaRPr lang="en-US" dirty="0"/>
          </a:p>
          <a:p>
            <a:pPr lvl="0"/>
            <a:r>
              <a:rPr lang="en-US" dirty="0"/>
              <a:t>Website: </a:t>
            </a:r>
            <a:r>
              <a:rPr lang="en-US" dirty="0" err="1"/>
              <a:t>www.Keen-Summit.com</a:t>
            </a:r>
            <a:endParaRPr lang="en-US" dirty="0"/>
          </a:p>
        </p:txBody>
      </p:sp>
      <p:sp>
        <p:nvSpPr>
          <p:cNvPr id="31" name="Rectangle 30">
            <a:extLst>
              <a:ext uri="{FF2B5EF4-FFF2-40B4-BE49-F238E27FC236}">
                <a16:creationId xmlns:a16="http://schemas.microsoft.com/office/drawing/2014/main" id="{4F1511F8-4329-2345-BCE5-E19F4F04EB76}"/>
              </a:ext>
            </a:extLst>
          </p:cNvPr>
          <p:cNvSpPr/>
          <p:nvPr userDrawn="1"/>
        </p:nvSpPr>
        <p:spPr>
          <a:xfrm rot="5400000">
            <a:off x="3909682" y="4766749"/>
            <a:ext cx="45719" cy="1329715"/>
          </a:xfrm>
          <a:prstGeom prst="rect">
            <a:avLst/>
          </a:prstGeom>
          <a:solidFill>
            <a:srgbClr val="217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Placeholder 8">
            <a:extLst>
              <a:ext uri="{FF2B5EF4-FFF2-40B4-BE49-F238E27FC236}">
                <a16:creationId xmlns:a16="http://schemas.microsoft.com/office/drawing/2014/main" id="{F1E4F854-5832-0F4F-9F66-9F1197DA3B33}"/>
              </a:ext>
            </a:extLst>
          </p:cNvPr>
          <p:cNvSpPr>
            <a:spLocks noGrp="1"/>
          </p:cNvSpPr>
          <p:nvPr>
            <p:ph type="body" sz="quarter" idx="53" hasCustomPrompt="1"/>
          </p:nvPr>
        </p:nvSpPr>
        <p:spPr>
          <a:xfrm>
            <a:off x="674335" y="5771028"/>
            <a:ext cx="1086734" cy="519705"/>
          </a:xfrm>
        </p:spPr>
        <p:txBody>
          <a:bodyPr>
            <a:noAutofit/>
          </a:bodyPr>
          <a:lstStyle>
            <a:lvl1pPr marL="0" indent="0">
              <a:lnSpc>
                <a:spcPct val="100000"/>
              </a:lnSpc>
              <a:spcBef>
                <a:spcPts val="400"/>
              </a:spcBef>
              <a:buNone/>
              <a:defRPr sz="1100" spc="10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FINANCIAL </a:t>
            </a:r>
          </a:p>
          <a:p>
            <a:pPr lvl="0"/>
            <a:r>
              <a:rPr lang="en-US" dirty="0"/>
              <a:t>CLIENTS:</a:t>
            </a:r>
          </a:p>
        </p:txBody>
      </p:sp>
      <p:sp>
        <p:nvSpPr>
          <p:cNvPr id="36" name="Text Placeholder 8">
            <a:extLst>
              <a:ext uri="{FF2B5EF4-FFF2-40B4-BE49-F238E27FC236}">
                <a16:creationId xmlns:a16="http://schemas.microsoft.com/office/drawing/2014/main" id="{279C823D-8A4A-1A45-AD13-9883455F8ADC}"/>
              </a:ext>
            </a:extLst>
          </p:cNvPr>
          <p:cNvSpPr>
            <a:spLocks noGrp="1"/>
          </p:cNvSpPr>
          <p:nvPr>
            <p:ph type="body" sz="quarter" idx="54" hasCustomPrompt="1"/>
          </p:nvPr>
        </p:nvSpPr>
        <p:spPr>
          <a:xfrm>
            <a:off x="674335" y="6303392"/>
            <a:ext cx="1501598" cy="1314281"/>
          </a:xfrm>
        </p:spPr>
        <p:txBody>
          <a:bodyPr>
            <a:noAutofit/>
          </a:bodyPr>
          <a:lstStyle>
            <a:lvl1pPr marL="171450" indent="-171450">
              <a:lnSpc>
                <a:spcPct val="100000"/>
              </a:lnSpc>
              <a:spcBef>
                <a:spcPts val="400"/>
              </a:spcBef>
              <a:buFont typeface="Arial" panose="020B0604020202020204" pitchFamily="34" charset="0"/>
              <a:buChar char="•"/>
              <a:defRPr sz="900" spc="5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a:t>
            </a:r>
          </a:p>
          <a:p>
            <a:pPr lvl="0"/>
            <a:r>
              <a:rPr lang="en-US" dirty="0"/>
              <a:t>Lorem ipsum dolor </a:t>
            </a:r>
          </a:p>
          <a:p>
            <a:pPr lvl="0"/>
            <a:r>
              <a:rPr lang="en-US" dirty="0"/>
              <a:t>Lorem ipsum dolor </a:t>
            </a:r>
          </a:p>
          <a:p>
            <a:pPr lvl="0"/>
            <a:r>
              <a:rPr lang="en-US" dirty="0"/>
              <a:t>Lorem ipsum dolor </a:t>
            </a:r>
          </a:p>
          <a:p>
            <a:pPr lvl="0"/>
            <a:r>
              <a:rPr lang="en-US" dirty="0"/>
              <a:t>Lorem ipsum dolor </a:t>
            </a:r>
          </a:p>
          <a:p>
            <a:pPr lvl="0"/>
            <a:r>
              <a:rPr lang="en-US" dirty="0"/>
              <a:t>Lorem ipsum dolor </a:t>
            </a:r>
          </a:p>
        </p:txBody>
      </p:sp>
      <p:sp>
        <p:nvSpPr>
          <p:cNvPr id="37" name="Text Placeholder 8">
            <a:extLst>
              <a:ext uri="{FF2B5EF4-FFF2-40B4-BE49-F238E27FC236}">
                <a16:creationId xmlns:a16="http://schemas.microsoft.com/office/drawing/2014/main" id="{FA95F12A-1234-514B-9AC2-108C5118127B}"/>
              </a:ext>
            </a:extLst>
          </p:cNvPr>
          <p:cNvSpPr>
            <a:spLocks noGrp="1"/>
          </p:cNvSpPr>
          <p:nvPr>
            <p:ph type="body" sz="quarter" idx="55" hasCustomPrompt="1"/>
          </p:nvPr>
        </p:nvSpPr>
        <p:spPr>
          <a:xfrm>
            <a:off x="2175932" y="5764370"/>
            <a:ext cx="1225519" cy="519705"/>
          </a:xfrm>
        </p:spPr>
        <p:txBody>
          <a:bodyPr>
            <a:noAutofit/>
          </a:bodyPr>
          <a:lstStyle>
            <a:lvl1pPr marL="0" indent="0">
              <a:lnSpc>
                <a:spcPct val="100000"/>
              </a:lnSpc>
              <a:spcBef>
                <a:spcPts val="400"/>
              </a:spcBef>
              <a:buNone/>
              <a:defRPr sz="1100" spc="10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CORPORATE CLIENTS:</a:t>
            </a:r>
          </a:p>
        </p:txBody>
      </p:sp>
      <p:sp>
        <p:nvSpPr>
          <p:cNvPr id="39" name="Text Placeholder 8">
            <a:extLst>
              <a:ext uri="{FF2B5EF4-FFF2-40B4-BE49-F238E27FC236}">
                <a16:creationId xmlns:a16="http://schemas.microsoft.com/office/drawing/2014/main" id="{E2863DD5-B186-684B-A55F-02B3913EF160}"/>
              </a:ext>
            </a:extLst>
          </p:cNvPr>
          <p:cNvSpPr>
            <a:spLocks noGrp="1"/>
          </p:cNvSpPr>
          <p:nvPr>
            <p:ph type="body" sz="quarter" idx="56" hasCustomPrompt="1"/>
          </p:nvPr>
        </p:nvSpPr>
        <p:spPr>
          <a:xfrm>
            <a:off x="2175933" y="6296734"/>
            <a:ext cx="1501598" cy="1314281"/>
          </a:xfrm>
        </p:spPr>
        <p:txBody>
          <a:bodyPr>
            <a:noAutofit/>
          </a:bodyPr>
          <a:lstStyle>
            <a:lvl1pPr marL="171450" marR="0" indent="-171450" algn="l" defTabSz="1005840" rtl="0" eaLnBrk="1" fontAlgn="auto" latinLnBrk="0" hangingPunct="1">
              <a:lnSpc>
                <a:spcPct val="100000"/>
              </a:lnSpc>
              <a:spcBef>
                <a:spcPts val="400"/>
              </a:spcBef>
              <a:spcAft>
                <a:spcPts val="0"/>
              </a:spcAft>
              <a:buClrTx/>
              <a:buSzTx/>
              <a:buFont typeface="Arial" panose="020B0604020202020204" pitchFamily="34" charset="0"/>
              <a:buChar char="•"/>
              <a:tabLst/>
              <a:defRPr sz="900" spc="5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a:t>
            </a:r>
          </a:p>
          <a:p>
            <a:pPr lvl="0"/>
            <a:r>
              <a:rPr lang="en-US" dirty="0"/>
              <a:t>Lorem ipsum dolor </a:t>
            </a:r>
          </a:p>
          <a:p>
            <a:pPr lvl="0"/>
            <a:r>
              <a:rPr lang="en-US" dirty="0"/>
              <a:t>Lorem ipsum dolor </a:t>
            </a:r>
          </a:p>
          <a:p>
            <a:pPr marL="171450" marR="0" lvl="0" indent="-171450" algn="l" defTabSz="100584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dirty="0"/>
              <a:t>Lorem ipsum dolor </a:t>
            </a:r>
          </a:p>
          <a:p>
            <a:pPr marL="171450" marR="0" lvl="0" indent="-171450" algn="l" defTabSz="100584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dirty="0"/>
              <a:t>Lorem ipsum dolor </a:t>
            </a:r>
          </a:p>
          <a:p>
            <a:pPr marL="171450" marR="0" lvl="0" indent="-171450" algn="l" defTabSz="100584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dirty="0"/>
              <a:t>Lorem ipsum dolor </a:t>
            </a:r>
          </a:p>
          <a:p>
            <a:pPr lvl="0"/>
            <a:endParaRPr lang="en-US" dirty="0"/>
          </a:p>
        </p:txBody>
      </p:sp>
      <p:sp>
        <p:nvSpPr>
          <p:cNvPr id="40" name="Text Placeholder 8">
            <a:extLst>
              <a:ext uri="{FF2B5EF4-FFF2-40B4-BE49-F238E27FC236}">
                <a16:creationId xmlns:a16="http://schemas.microsoft.com/office/drawing/2014/main" id="{6D4E4F63-917C-0D4C-B791-45D45E102DBB}"/>
              </a:ext>
            </a:extLst>
          </p:cNvPr>
          <p:cNvSpPr>
            <a:spLocks noGrp="1"/>
          </p:cNvSpPr>
          <p:nvPr>
            <p:ph type="body" sz="quarter" idx="57" hasCustomPrompt="1"/>
          </p:nvPr>
        </p:nvSpPr>
        <p:spPr>
          <a:xfrm>
            <a:off x="3677531" y="5764370"/>
            <a:ext cx="1086734" cy="519705"/>
          </a:xfrm>
        </p:spPr>
        <p:txBody>
          <a:bodyPr>
            <a:noAutofit/>
          </a:bodyPr>
          <a:lstStyle>
            <a:lvl1pPr marL="0" indent="0">
              <a:lnSpc>
                <a:spcPct val="100000"/>
              </a:lnSpc>
              <a:spcBef>
                <a:spcPts val="400"/>
              </a:spcBef>
              <a:buNone/>
              <a:defRPr sz="1100" spc="10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RETAIL</a:t>
            </a:r>
          </a:p>
          <a:p>
            <a:pPr lvl="0"/>
            <a:r>
              <a:rPr lang="en-US" dirty="0"/>
              <a:t>CLIENTS:</a:t>
            </a:r>
          </a:p>
        </p:txBody>
      </p:sp>
      <p:sp>
        <p:nvSpPr>
          <p:cNvPr id="42" name="Text Placeholder 8">
            <a:extLst>
              <a:ext uri="{FF2B5EF4-FFF2-40B4-BE49-F238E27FC236}">
                <a16:creationId xmlns:a16="http://schemas.microsoft.com/office/drawing/2014/main" id="{154C7195-ABBF-6042-B790-7CADAE5597D0}"/>
              </a:ext>
            </a:extLst>
          </p:cNvPr>
          <p:cNvSpPr>
            <a:spLocks noGrp="1"/>
          </p:cNvSpPr>
          <p:nvPr>
            <p:ph type="body" sz="quarter" idx="58" hasCustomPrompt="1"/>
          </p:nvPr>
        </p:nvSpPr>
        <p:spPr>
          <a:xfrm>
            <a:off x="3677531" y="6296734"/>
            <a:ext cx="1501598" cy="1314281"/>
          </a:xfrm>
        </p:spPr>
        <p:txBody>
          <a:bodyPr>
            <a:noAutofit/>
          </a:bodyPr>
          <a:lstStyle>
            <a:lvl1pPr marL="171450" marR="0" indent="-171450" algn="l" defTabSz="1005840" rtl="0" eaLnBrk="1" fontAlgn="auto" latinLnBrk="0" hangingPunct="1">
              <a:lnSpc>
                <a:spcPct val="100000"/>
              </a:lnSpc>
              <a:spcBef>
                <a:spcPts val="400"/>
              </a:spcBef>
              <a:spcAft>
                <a:spcPts val="0"/>
              </a:spcAft>
              <a:buClrTx/>
              <a:buSzTx/>
              <a:buFont typeface="Arial" panose="020B0604020202020204" pitchFamily="34" charset="0"/>
              <a:buChar char="•"/>
              <a:tabLst/>
              <a:defRPr sz="900" spc="5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marL="171450" marR="0" lvl="0" indent="-171450" algn="l" defTabSz="100584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dirty="0"/>
              <a:t>Lorem ipsum dolor</a:t>
            </a:r>
          </a:p>
          <a:p>
            <a:pPr marL="171450" marR="0" lvl="0" indent="-171450" algn="l" defTabSz="100584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dirty="0"/>
              <a:t>Lorem ipsum dolor </a:t>
            </a:r>
          </a:p>
          <a:p>
            <a:pPr marL="171450" marR="0" lvl="0" indent="-171450" algn="l" defTabSz="100584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dirty="0"/>
              <a:t>Lorem ipsum dolor </a:t>
            </a:r>
          </a:p>
          <a:p>
            <a:pPr marL="171450" marR="0" lvl="0" indent="-171450" algn="l" defTabSz="100584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dirty="0"/>
              <a:t>Lorem ipsum dolor </a:t>
            </a:r>
          </a:p>
          <a:p>
            <a:pPr marL="171450" marR="0" lvl="0" indent="-171450" algn="l" defTabSz="100584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dirty="0"/>
              <a:t>Lorem ipsum dolor </a:t>
            </a:r>
          </a:p>
          <a:p>
            <a:pPr lvl="0"/>
            <a:endParaRPr lang="en-US" dirty="0"/>
          </a:p>
        </p:txBody>
      </p:sp>
    </p:spTree>
    <p:extLst>
      <p:ext uri="{BB962C8B-B14F-4D97-AF65-F5344CB8AC3E}">
        <p14:creationId xmlns:p14="http://schemas.microsoft.com/office/powerpoint/2010/main" val="3300811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54380" y="2365241"/>
            <a:ext cx="8549640" cy="996463"/>
          </a:xfrm>
        </p:spPr>
        <p:txBody>
          <a:bodyPr anchor="t">
            <a:normAutofit/>
          </a:bodyPr>
          <a:lstStyle>
            <a:lvl1pPr algn="ctr">
              <a:lnSpc>
                <a:spcPct val="100000"/>
              </a:lnSpc>
              <a:defRPr sz="2800" b="1">
                <a:solidFill>
                  <a:schemeClr val="bg1"/>
                </a:solidFill>
                <a:latin typeface="Gauthier FY" panose="02000803020000020004" pitchFamily="2" charset="77"/>
              </a:defRPr>
            </a:lvl1pPr>
          </a:lstStyle>
          <a:p>
            <a:r>
              <a:rPr lang="en-US" dirty="0"/>
              <a:t>Title goes here here and here</a:t>
            </a:r>
            <a:br>
              <a:rPr lang="en-US" dirty="0"/>
            </a:br>
            <a:r>
              <a:rPr lang="en-US" dirty="0"/>
              <a:t>a second line goes here</a:t>
            </a:r>
          </a:p>
        </p:txBody>
      </p:sp>
      <p:sp>
        <p:nvSpPr>
          <p:cNvPr id="3" name="Subtitle 2"/>
          <p:cNvSpPr>
            <a:spLocks noGrp="1"/>
          </p:cNvSpPr>
          <p:nvPr>
            <p:ph type="subTitle" idx="1" hasCustomPrompt="1"/>
          </p:nvPr>
        </p:nvSpPr>
        <p:spPr>
          <a:xfrm>
            <a:off x="1257300" y="3607887"/>
            <a:ext cx="7543800" cy="410309"/>
          </a:xfrm>
        </p:spPr>
        <p:txBody>
          <a:bodyPr>
            <a:normAutofit/>
          </a:bodyPr>
          <a:lstStyle>
            <a:lvl1pPr marL="0" indent="0" algn="ctr">
              <a:buNone/>
              <a:defRPr sz="1100" spc="100" baseline="0">
                <a:solidFill>
                  <a:schemeClr val="bg1"/>
                </a:solidFill>
                <a:latin typeface="Larsseit" pitchFamily="2" charset="77"/>
              </a:defRPr>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dirty="0"/>
              <a:t>WEDNESDAY MAY 29TH 2019</a:t>
            </a:r>
          </a:p>
        </p:txBody>
      </p:sp>
    </p:spTree>
    <p:extLst>
      <p:ext uri="{BB962C8B-B14F-4D97-AF65-F5344CB8AC3E}">
        <p14:creationId xmlns:p14="http://schemas.microsoft.com/office/powerpoint/2010/main" val="1201709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53514" y="624824"/>
            <a:ext cx="7186393" cy="617821"/>
          </a:xfrm>
        </p:spPr>
        <p:txBody>
          <a:bodyPr anchor="t">
            <a:normAutofit/>
          </a:bodyPr>
          <a:lstStyle>
            <a:lvl1pPr algn="ctr">
              <a:defRPr sz="2800" b="0">
                <a:solidFill>
                  <a:srgbClr val="1F2C3C"/>
                </a:solidFill>
                <a:latin typeface="Gauthier FY" panose="02000803020000020004" pitchFamily="2" charset="77"/>
              </a:defRPr>
            </a:lvl1pPr>
          </a:lstStyle>
          <a:p>
            <a:r>
              <a:rPr lang="en-US" dirty="0"/>
              <a:t>Title goes here here and here</a:t>
            </a:r>
          </a:p>
        </p:txBody>
      </p:sp>
      <p:sp>
        <p:nvSpPr>
          <p:cNvPr id="6" name="Slide Number Placeholder 5"/>
          <p:cNvSpPr>
            <a:spLocks noGrp="1"/>
          </p:cNvSpPr>
          <p:nvPr>
            <p:ph type="sldNum" sz="quarter" idx="12"/>
          </p:nvPr>
        </p:nvSpPr>
        <p:spPr>
          <a:xfrm>
            <a:off x="7448479" y="7203865"/>
            <a:ext cx="2263140" cy="413808"/>
          </a:xfrm>
        </p:spPr>
        <p:txBody>
          <a:bodyPr/>
          <a:lstStyle>
            <a:lvl1pPr>
              <a:defRPr sz="1100">
                <a:solidFill>
                  <a:srgbClr val="1F2C3C"/>
                </a:solidFill>
                <a:latin typeface="Larsseit" pitchFamily="2" charset="77"/>
              </a:defRPr>
            </a:lvl1pPr>
          </a:lstStyle>
          <a:p>
            <a:fld id="{E8CDAC9B-7A54-3642-B37C-5B25C62E3F33}" type="slidenum">
              <a:rPr lang="en-US" smtClean="0"/>
              <a:pPr/>
              <a:t>‹#›</a:t>
            </a:fld>
            <a:endParaRPr lang="en-US" dirty="0"/>
          </a:p>
        </p:txBody>
      </p:sp>
      <p:sp>
        <p:nvSpPr>
          <p:cNvPr id="9" name="Text Placeholder 8">
            <a:extLst>
              <a:ext uri="{FF2B5EF4-FFF2-40B4-BE49-F238E27FC236}">
                <a16:creationId xmlns:a16="http://schemas.microsoft.com/office/drawing/2014/main" id="{56A85D11-DC72-1E45-BE41-017990ACD390}"/>
              </a:ext>
            </a:extLst>
          </p:cNvPr>
          <p:cNvSpPr>
            <a:spLocks noGrp="1"/>
          </p:cNvSpPr>
          <p:nvPr>
            <p:ph type="body" sz="quarter" idx="14" hasCustomPrompt="1"/>
          </p:nvPr>
        </p:nvSpPr>
        <p:spPr>
          <a:xfrm>
            <a:off x="1077913" y="1501068"/>
            <a:ext cx="3903662" cy="418043"/>
          </a:xfrm>
        </p:spPr>
        <p:txBody>
          <a:bodyPr/>
          <a:lstStyle>
            <a:lvl1pPr marL="0" indent="0">
              <a:buNone/>
              <a:defRPr sz="2200">
                <a:solidFill>
                  <a:srgbClr val="1F2C3C"/>
                </a:solidFill>
                <a:latin typeface="Gauthier FY" panose="02000803020000020004"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Subtitle goes here and here</a:t>
            </a:r>
          </a:p>
        </p:txBody>
      </p:sp>
      <p:sp>
        <p:nvSpPr>
          <p:cNvPr id="11" name="Text Placeholder 8">
            <a:extLst>
              <a:ext uri="{FF2B5EF4-FFF2-40B4-BE49-F238E27FC236}">
                <a16:creationId xmlns:a16="http://schemas.microsoft.com/office/drawing/2014/main" id="{2372A732-77DB-9646-B7BA-7676BEB2B177}"/>
              </a:ext>
            </a:extLst>
          </p:cNvPr>
          <p:cNvSpPr>
            <a:spLocks noGrp="1"/>
          </p:cNvSpPr>
          <p:nvPr>
            <p:ph type="body" sz="quarter" idx="15" hasCustomPrompt="1"/>
          </p:nvPr>
        </p:nvSpPr>
        <p:spPr>
          <a:xfrm>
            <a:off x="1077913" y="1919111"/>
            <a:ext cx="3903662" cy="666045"/>
          </a:xfrm>
        </p:spPr>
        <p:txBody>
          <a:bodyPr>
            <a:noAutofit/>
          </a:bodyPr>
          <a:lstStyle>
            <a:lvl1pPr marL="0" indent="0">
              <a:lnSpc>
                <a:spcPts val="1480"/>
              </a:lnSpc>
              <a:buNone/>
              <a:defRPr sz="1200">
                <a:solidFill>
                  <a:srgbClr val="1F2C3C"/>
                </a:solidFill>
                <a:latin typeface="Gauthier FY" panose="02000803020000020004"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habitant</a:t>
            </a:r>
          </a:p>
        </p:txBody>
      </p:sp>
      <p:sp>
        <p:nvSpPr>
          <p:cNvPr id="12" name="Oval 11">
            <a:extLst>
              <a:ext uri="{FF2B5EF4-FFF2-40B4-BE49-F238E27FC236}">
                <a16:creationId xmlns:a16="http://schemas.microsoft.com/office/drawing/2014/main" id="{26F4C8D8-4475-D444-B06C-3B292E5768FD}"/>
              </a:ext>
            </a:extLst>
          </p:cNvPr>
          <p:cNvSpPr/>
          <p:nvPr userDrawn="1"/>
        </p:nvSpPr>
        <p:spPr>
          <a:xfrm>
            <a:off x="691625" y="1467201"/>
            <a:ext cx="316443" cy="316443"/>
          </a:xfrm>
          <a:prstGeom prst="ellipse">
            <a:avLst/>
          </a:prstGeom>
          <a:solidFill>
            <a:srgbClr val="1F2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8">
            <a:extLst>
              <a:ext uri="{FF2B5EF4-FFF2-40B4-BE49-F238E27FC236}">
                <a16:creationId xmlns:a16="http://schemas.microsoft.com/office/drawing/2014/main" id="{C0804650-6088-0742-BF2E-AC61752D20EF}"/>
              </a:ext>
            </a:extLst>
          </p:cNvPr>
          <p:cNvSpPr>
            <a:spLocks noGrp="1"/>
          </p:cNvSpPr>
          <p:nvPr>
            <p:ph type="body" sz="quarter" idx="16" hasCustomPrompt="1"/>
          </p:nvPr>
        </p:nvSpPr>
        <p:spPr>
          <a:xfrm>
            <a:off x="723641" y="1512356"/>
            <a:ext cx="197731" cy="271288"/>
          </a:xfrm>
        </p:spPr>
        <p:txBody>
          <a:bodyPr>
            <a:noAutofit/>
          </a:bodyPr>
          <a:lstStyle>
            <a:lvl1pPr marL="0" indent="0">
              <a:lnSpc>
                <a:spcPts val="1480"/>
              </a:lnSpc>
              <a:buNone/>
              <a:defRPr sz="1500">
                <a:solidFill>
                  <a:schemeClr val="bg1"/>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1</a:t>
            </a:r>
          </a:p>
        </p:txBody>
      </p:sp>
      <p:sp>
        <p:nvSpPr>
          <p:cNvPr id="18" name="Text Placeholder 8">
            <a:extLst>
              <a:ext uri="{FF2B5EF4-FFF2-40B4-BE49-F238E27FC236}">
                <a16:creationId xmlns:a16="http://schemas.microsoft.com/office/drawing/2014/main" id="{F7C02565-A55C-5A4F-9B25-06A7726F1C50}"/>
              </a:ext>
            </a:extLst>
          </p:cNvPr>
          <p:cNvSpPr>
            <a:spLocks noGrp="1"/>
          </p:cNvSpPr>
          <p:nvPr>
            <p:ph type="body" sz="quarter" idx="17" hasCustomPrompt="1"/>
          </p:nvPr>
        </p:nvSpPr>
        <p:spPr>
          <a:xfrm>
            <a:off x="1077913" y="2946045"/>
            <a:ext cx="3903662" cy="418043"/>
          </a:xfrm>
        </p:spPr>
        <p:txBody>
          <a:bodyPr/>
          <a:lstStyle>
            <a:lvl1pPr marL="0" indent="0">
              <a:buNone/>
              <a:defRPr sz="2200">
                <a:solidFill>
                  <a:srgbClr val="1F2C3C"/>
                </a:solidFill>
                <a:latin typeface="Gauthier FY" panose="02000803020000020004"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Subtitle goes here and here</a:t>
            </a:r>
          </a:p>
        </p:txBody>
      </p:sp>
      <p:sp>
        <p:nvSpPr>
          <p:cNvPr id="19" name="Text Placeholder 8">
            <a:extLst>
              <a:ext uri="{FF2B5EF4-FFF2-40B4-BE49-F238E27FC236}">
                <a16:creationId xmlns:a16="http://schemas.microsoft.com/office/drawing/2014/main" id="{2944693D-0EDB-2640-B280-A1D38818957E}"/>
              </a:ext>
            </a:extLst>
          </p:cNvPr>
          <p:cNvSpPr>
            <a:spLocks noGrp="1"/>
          </p:cNvSpPr>
          <p:nvPr>
            <p:ph type="body" sz="quarter" idx="18" hasCustomPrompt="1"/>
          </p:nvPr>
        </p:nvSpPr>
        <p:spPr>
          <a:xfrm>
            <a:off x="1077913" y="3364088"/>
            <a:ext cx="3903662" cy="666045"/>
          </a:xfrm>
        </p:spPr>
        <p:txBody>
          <a:bodyPr>
            <a:noAutofit/>
          </a:bodyPr>
          <a:lstStyle>
            <a:lvl1pPr marL="0" indent="0">
              <a:lnSpc>
                <a:spcPts val="1480"/>
              </a:lnSpc>
              <a:buNone/>
              <a:defRPr sz="1200">
                <a:solidFill>
                  <a:srgbClr val="1F2C3C"/>
                </a:solidFill>
                <a:latin typeface="Gauthier FY" panose="02000803020000020004"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habitant</a:t>
            </a:r>
          </a:p>
        </p:txBody>
      </p:sp>
      <p:sp>
        <p:nvSpPr>
          <p:cNvPr id="20" name="Oval 19">
            <a:extLst>
              <a:ext uri="{FF2B5EF4-FFF2-40B4-BE49-F238E27FC236}">
                <a16:creationId xmlns:a16="http://schemas.microsoft.com/office/drawing/2014/main" id="{7FE16B93-68A7-A14E-AE7B-88842A8CA42A}"/>
              </a:ext>
            </a:extLst>
          </p:cNvPr>
          <p:cNvSpPr/>
          <p:nvPr userDrawn="1"/>
        </p:nvSpPr>
        <p:spPr>
          <a:xfrm>
            <a:off x="691625" y="2912178"/>
            <a:ext cx="316443" cy="316443"/>
          </a:xfrm>
          <a:prstGeom prst="ellipse">
            <a:avLst/>
          </a:prstGeom>
          <a:solidFill>
            <a:srgbClr val="1F2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8">
            <a:extLst>
              <a:ext uri="{FF2B5EF4-FFF2-40B4-BE49-F238E27FC236}">
                <a16:creationId xmlns:a16="http://schemas.microsoft.com/office/drawing/2014/main" id="{54965ED1-1AC6-6A4E-93E4-3A5C21518257}"/>
              </a:ext>
            </a:extLst>
          </p:cNvPr>
          <p:cNvSpPr>
            <a:spLocks noGrp="1"/>
          </p:cNvSpPr>
          <p:nvPr>
            <p:ph type="body" sz="quarter" idx="19" hasCustomPrompt="1"/>
          </p:nvPr>
        </p:nvSpPr>
        <p:spPr>
          <a:xfrm>
            <a:off x="723641" y="2957333"/>
            <a:ext cx="197731" cy="271288"/>
          </a:xfrm>
        </p:spPr>
        <p:txBody>
          <a:bodyPr>
            <a:noAutofit/>
          </a:bodyPr>
          <a:lstStyle>
            <a:lvl1pPr marL="0" indent="0">
              <a:lnSpc>
                <a:spcPts val="1480"/>
              </a:lnSpc>
              <a:buNone/>
              <a:defRPr sz="1500">
                <a:solidFill>
                  <a:schemeClr val="bg1"/>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1</a:t>
            </a:r>
          </a:p>
        </p:txBody>
      </p:sp>
      <p:sp>
        <p:nvSpPr>
          <p:cNvPr id="26" name="Rectangle 25">
            <a:extLst>
              <a:ext uri="{FF2B5EF4-FFF2-40B4-BE49-F238E27FC236}">
                <a16:creationId xmlns:a16="http://schemas.microsoft.com/office/drawing/2014/main" id="{A20E5855-8B61-F648-A802-771E73C09CCD}"/>
              </a:ext>
            </a:extLst>
          </p:cNvPr>
          <p:cNvSpPr/>
          <p:nvPr userDrawn="1"/>
        </p:nvSpPr>
        <p:spPr>
          <a:xfrm>
            <a:off x="5022784" y="1467555"/>
            <a:ext cx="45719" cy="5576712"/>
          </a:xfrm>
          <a:prstGeom prst="rect">
            <a:avLst/>
          </a:prstGeom>
          <a:solidFill>
            <a:srgbClr val="217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8">
            <a:extLst>
              <a:ext uri="{FF2B5EF4-FFF2-40B4-BE49-F238E27FC236}">
                <a16:creationId xmlns:a16="http://schemas.microsoft.com/office/drawing/2014/main" id="{BF40E4F6-48D4-9C49-9C7D-EE559CD5A994}"/>
              </a:ext>
            </a:extLst>
          </p:cNvPr>
          <p:cNvSpPr>
            <a:spLocks noGrp="1"/>
          </p:cNvSpPr>
          <p:nvPr>
            <p:ph type="body" sz="quarter" idx="20" hasCustomPrompt="1"/>
          </p:nvPr>
        </p:nvSpPr>
        <p:spPr>
          <a:xfrm>
            <a:off x="1077913" y="4413601"/>
            <a:ext cx="3903662" cy="418043"/>
          </a:xfrm>
        </p:spPr>
        <p:txBody>
          <a:bodyPr/>
          <a:lstStyle>
            <a:lvl1pPr marL="0" indent="0">
              <a:buNone/>
              <a:defRPr sz="2200">
                <a:solidFill>
                  <a:srgbClr val="1F2C3C"/>
                </a:solidFill>
                <a:latin typeface="Gauthier FY" panose="02000803020000020004"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Subtitle goes here and here</a:t>
            </a:r>
          </a:p>
        </p:txBody>
      </p:sp>
      <p:sp>
        <p:nvSpPr>
          <p:cNvPr id="28" name="Text Placeholder 8">
            <a:extLst>
              <a:ext uri="{FF2B5EF4-FFF2-40B4-BE49-F238E27FC236}">
                <a16:creationId xmlns:a16="http://schemas.microsoft.com/office/drawing/2014/main" id="{79E07CE2-6478-4444-A2CD-E1B265A8ADB7}"/>
              </a:ext>
            </a:extLst>
          </p:cNvPr>
          <p:cNvSpPr>
            <a:spLocks noGrp="1"/>
          </p:cNvSpPr>
          <p:nvPr>
            <p:ph type="body" sz="quarter" idx="21" hasCustomPrompt="1"/>
          </p:nvPr>
        </p:nvSpPr>
        <p:spPr>
          <a:xfrm>
            <a:off x="1077913" y="4831644"/>
            <a:ext cx="3903662" cy="666045"/>
          </a:xfrm>
        </p:spPr>
        <p:txBody>
          <a:bodyPr>
            <a:noAutofit/>
          </a:bodyPr>
          <a:lstStyle>
            <a:lvl1pPr marL="0" indent="0">
              <a:lnSpc>
                <a:spcPts val="1480"/>
              </a:lnSpc>
              <a:buNone/>
              <a:defRPr sz="1200">
                <a:solidFill>
                  <a:srgbClr val="1F2C3C"/>
                </a:solidFill>
                <a:latin typeface="Gauthier FY" panose="02000803020000020004"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habitant</a:t>
            </a:r>
          </a:p>
        </p:txBody>
      </p:sp>
      <p:sp>
        <p:nvSpPr>
          <p:cNvPr id="29" name="Oval 28">
            <a:extLst>
              <a:ext uri="{FF2B5EF4-FFF2-40B4-BE49-F238E27FC236}">
                <a16:creationId xmlns:a16="http://schemas.microsoft.com/office/drawing/2014/main" id="{191EE51C-098E-144D-8BBB-90EAB93A9D9A}"/>
              </a:ext>
            </a:extLst>
          </p:cNvPr>
          <p:cNvSpPr/>
          <p:nvPr userDrawn="1"/>
        </p:nvSpPr>
        <p:spPr>
          <a:xfrm>
            <a:off x="691625" y="4379734"/>
            <a:ext cx="316443" cy="316443"/>
          </a:xfrm>
          <a:prstGeom prst="ellipse">
            <a:avLst/>
          </a:prstGeom>
          <a:solidFill>
            <a:srgbClr val="1F2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8">
            <a:extLst>
              <a:ext uri="{FF2B5EF4-FFF2-40B4-BE49-F238E27FC236}">
                <a16:creationId xmlns:a16="http://schemas.microsoft.com/office/drawing/2014/main" id="{1004D109-79AB-154C-94CA-3F367CB26800}"/>
              </a:ext>
            </a:extLst>
          </p:cNvPr>
          <p:cNvSpPr>
            <a:spLocks noGrp="1"/>
          </p:cNvSpPr>
          <p:nvPr>
            <p:ph type="body" sz="quarter" idx="22" hasCustomPrompt="1"/>
          </p:nvPr>
        </p:nvSpPr>
        <p:spPr>
          <a:xfrm>
            <a:off x="723641" y="4424889"/>
            <a:ext cx="197731" cy="271288"/>
          </a:xfrm>
        </p:spPr>
        <p:txBody>
          <a:bodyPr>
            <a:noAutofit/>
          </a:bodyPr>
          <a:lstStyle>
            <a:lvl1pPr marL="0" indent="0">
              <a:lnSpc>
                <a:spcPts val="1480"/>
              </a:lnSpc>
              <a:buNone/>
              <a:defRPr sz="1500">
                <a:solidFill>
                  <a:schemeClr val="bg1"/>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1</a:t>
            </a:r>
          </a:p>
        </p:txBody>
      </p:sp>
      <p:sp>
        <p:nvSpPr>
          <p:cNvPr id="32" name="Text Placeholder 8">
            <a:extLst>
              <a:ext uri="{FF2B5EF4-FFF2-40B4-BE49-F238E27FC236}">
                <a16:creationId xmlns:a16="http://schemas.microsoft.com/office/drawing/2014/main" id="{77F0CBD0-9CE6-3A4F-B673-C2B528937806}"/>
              </a:ext>
            </a:extLst>
          </p:cNvPr>
          <p:cNvSpPr>
            <a:spLocks noGrp="1"/>
          </p:cNvSpPr>
          <p:nvPr>
            <p:ph type="body" sz="quarter" idx="23" hasCustomPrompt="1"/>
          </p:nvPr>
        </p:nvSpPr>
        <p:spPr>
          <a:xfrm>
            <a:off x="1077913" y="5881156"/>
            <a:ext cx="3903662" cy="418043"/>
          </a:xfrm>
        </p:spPr>
        <p:txBody>
          <a:bodyPr/>
          <a:lstStyle>
            <a:lvl1pPr marL="0" indent="0">
              <a:buNone/>
              <a:defRPr sz="2200">
                <a:solidFill>
                  <a:srgbClr val="1F2C3C"/>
                </a:solidFill>
                <a:latin typeface="Gauthier FY" panose="02000803020000020004"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Subtitle goes here and here</a:t>
            </a:r>
          </a:p>
        </p:txBody>
      </p:sp>
      <p:sp>
        <p:nvSpPr>
          <p:cNvPr id="33" name="Text Placeholder 8">
            <a:extLst>
              <a:ext uri="{FF2B5EF4-FFF2-40B4-BE49-F238E27FC236}">
                <a16:creationId xmlns:a16="http://schemas.microsoft.com/office/drawing/2014/main" id="{F51C0913-C7AF-5A44-AFC6-FCE94884681D}"/>
              </a:ext>
            </a:extLst>
          </p:cNvPr>
          <p:cNvSpPr>
            <a:spLocks noGrp="1"/>
          </p:cNvSpPr>
          <p:nvPr>
            <p:ph type="body" sz="quarter" idx="24" hasCustomPrompt="1"/>
          </p:nvPr>
        </p:nvSpPr>
        <p:spPr>
          <a:xfrm>
            <a:off x="1077913" y="6299199"/>
            <a:ext cx="3903662" cy="666045"/>
          </a:xfrm>
        </p:spPr>
        <p:txBody>
          <a:bodyPr>
            <a:noAutofit/>
          </a:bodyPr>
          <a:lstStyle>
            <a:lvl1pPr marL="0" indent="0">
              <a:lnSpc>
                <a:spcPts val="1480"/>
              </a:lnSpc>
              <a:buNone/>
              <a:defRPr sz="1200">
                <a:solidFill>
                  <a:srgbClr val="1F2C3C"/>
                </a:solidFill>
                <a:latin typeface="Gauthier FY" panose="02000803020000020004"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habitant</a:t>
            </a:r>
          </a:p>
        </p:txBody>
      </p:sp>
      <p:sp>
        <p:nvSpPr>
          <p:cNvPr id="34" name="Oval 33">
            <a:extLst>
              <a:ext uri="{FF2B5EF4-FFF2-40B4-BE49-F238E27FC236}">
                <a16:creationId xmlns:a16="http://schemas.microsoft.com/office/drawing/2014/main" id="{70B3196E-330E-4342-B0D9-7AC500282572}"/>
              </a:ext>
            </a:extLst>
          </p:cNvPr>
          <p:cNvSpPr/>
          <p:nvPr userDrawn="1"/>
        </p:nvSpPr>
        <p:spPr>
          <a:xfrm>
            <a:off x="691625" y="5847289"/>
            <a:ext cx="316443" cy="316443"/>
          </a:xfrm>
          <a:prstGeom prst="ellipse">
            <a:avLst/>
          </a:prstGeom>
          <a:solidFill>
            <a:srgbClr val="1F2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Placeholder 8">
            <a:extLst>
              <a:ext uri="{FF2B5EF4-FFF2-40B4-BE49-F238E27FC236}">
                <a16:creationId xmlns:a16="http://schemas.microsoft.com/office/drawing/2014/main" id="{FDB02AF5-F2A9-7047-8FDF-31DD49DB1E54}"/>
              </a:ext>
            </a:extLst>
          </p:cNvPr>
          <p:cNvSpPr>
            <a:spLocks noGrp="1"/>
          </p:cNvSpPr>
          <p:nvPr>
            <p:ph type="body" sz="quarter" idx="25" hasCustomPrompt="1"/>
          </p:nvPr>
        </p:nvSpPr>
        <p:spPr>
          <a:xfrm>
            <a:off x="723641" y="5892444"/>
            <a:ext cx="197731" cy="271288"/>
          </a:xfrm>
        </p:spPr>
        <p:txBody>
          <a:bodyPr>
            <a:noAutofit/>
          </a:bodyPr>
          <a:lstStyle>
            <a:lvl1pPr marL="0" indent="0">
              <a:lnSpc>
                <a:spcPts val="1480"/>
              </a:lnSpc>
              <a:buNone/>
              <a:defRPr sz="1500">
                <a:solidFill>
                  <a:schemeClr val="bg1"/>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1</a:t>
            </a:r>
          </a:p>
        </p:txBody>
      </p:sp>
      <p:sp>
        <p:nvSpPr>
          <p:cNvPr id="46" name="Text Placeholder 8">
            <a:extLst>
              <a:ext uri="{FF2B5EF4-FFF2-40B4-BE49-F238E27FC236}">
                <a16:creationId xmlns:a16="http://schemas.microsoft.com/office/drawing/2014/main" id="{F4B92981-1426-CE49-A324-65DC31AE9631}"/>
              </a:ext>
            </a:extLst>
          </p:cNvPr>
          <p:cNvSpPr>
            <a:spLocks noGrp="1"/>
          </p:cNvSpPr>
          <p:nvPr>
            <p:ph type="body" sz="quarter" idx="26" hasCustomPrompt="1"/>
          </p:nvPr>
        </p:nvSpPr>
        <p:spPr>
          <a:xfrm>
            <a:off x="5807957" y="1501068"/>
            <a:ext cx="3903662" cy="418043"/>
          </a:xfrm>
        </p:spPr>
        <p:txBody>
          <a:bodyPr/>
          <a:lstStyle>
            <a:lvl1pPr marL="0" indent="0">
              <a:buNone/>
              <a:defRPr sz="2200">
                <a:solidFill>
                  <a:srgbClr val="1F2C3C"/>
                </a:solidFill>
                <a:latin typeface="Gauthier FY" panose="02000803020000020004"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Subtitle goes here and here</a:t>
            </a:r>
          </a:p>
        </p:txBody>
      </p:sp>
      <p:sp>
        <p:nvSpPr>
          <p:cNvPr id="47" name="Text Placeholder 8">
            <a:extLst>
              <a:ext uri="{FF2B5EF4-FFF2-40B4-BE49-F238E27FC236}">
                <a16:creationId xmlns:a16="http://schemas.microsoft.com/office/drawing/2014/main" id="{1EEF0BA2-2B12-DB4A-ACDA-244D4F855467}"/>
              </a:ext>
            </a:extLst>
          </p:cNvPr>
          <p:cNvSpPr>
            <a:spLocks noGrp="1"/>
          </p:cNvSpPr>
          <p:nvPr>
            <p:ph type="body" sz="quarter" idx="27" hasCustomPrompt="1"/>
          </p:nvPr>
        </p:nvSpPr>
        <p:spPr>
          <a:xfrm>
            <a:off x="5807957" y="1919111"/>
            <a:ext cx="3903662" cy="666045"/>
          </a:xfrm>
        </p:spPr>
        <p:txBody>
          <a:bodyPr>
            <a:noAutofit/>
          </a:bodyPr>
          <a:lstStyle>
            <a:lvl1pPr marL="0" indent="0">
              <a:lnSpc>
                <a:spcPts val="1480"/>
              </a:lnSpc>
              <a:buNone/>
              <a:defRPr sz="1200">
                <a:solidFill>
                  <a:srgbClr val="1F2C3C"/>
                </a:solidFill>
                <a:latin typeface="Gauthier FY" panose="02000803020000020004"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habitant</a:t>
            </a:r>
          </a:p>
        </p:txBody>
      </p:sp>
      <p:sp>
        <p:nvSpPr>
          <p:cNvPr id="48" name="Oval 47">
            <a:extLst>
              <a:ext uri="{FF2B5EF4-FFF2-40B4-BE49-F238E27FC236}">
                <a16:creationId xmlns:a16="http://schemas.microsoft.com/office/drawing/2014/main" id="{2144B5C2-3C76-2F4C-9A58-6E8BE96F12DF}"/>
              </a:ext>
            </a:extLst>
          </p:cNvPr>
          <p:cNvSpPr/>
          <p:nvPr userDrawn="1"/>
        </p:nvSpPr>
        <p:spPr>
          <a:xfrm>
            <a:off x="5421669" y="1467201"/>
            <a:ext cx="316443" cy="316443"/>
          </a:xfrm>
          <a:prstGeom prst="ellipse">
            <a:avLst/>
          </a:prstGeom>
          <a:solidFill>
            <a:srgbClr val="1F2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Placeholder 8">
            <a:extLst>
              <a:ext uri="{FF2B5EF4-FFF2-40B4-BE49-F238E27FC236}">
                <a16:creationId xmlns:a16="http://schemas.microsoft.com/office/drawing/2014/main" id="{0174995D-B689-0647-B72D-3ABAE2B7D538}"/>
              </a:ext>
            </a:extLst>
          </p:cNvPr>
          <p:cNvSpPr>
            <a:spLocks noGrp="1"/>
          </p:cNvSpPr>
          <p:nvPr>
            <p:ph type="body" sz="quarter" idx="28" hasCustomPrompt="1"/>
          </p:nvPr>
        </p:nvSpPr>
        <p:spPr>
          <a:xfrm>
            <a:off x="5453685" y="1512356"/>
            <a:ext cx="197731" cy="271288"/>
          </a:xfrm>
        </p:spPr>
        <p:txBody>
          <a:bodyPr>
            <a:noAutofit/>
          </a:bodyPr>
          <a:lstStyle>
            <a:lvl1pPr marL="0" indent="0">
              <a:lnSpc>
                <a:spcPts val="1480"/>
              </a:lnSpc>
              <a:buNone/>
              <a:defRPr sz="1500">
                <a:solidFill>
                  <a:schemeClr val="bg1"/>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1</a:t>
            </a:r>
          </a:p>
        </p:txBody>
      </p:sp>
      <p:sp>
        <p:nvSpPr>
          <p:cNvPr id="50" name="Text Placeholder 8">
            <a:extLst>
              <a:ext uri="{FF2B5EF4-FFF2-40B4-BE49-F238E27FC236}">
                <a16:creationId xmlns:a16="http://schemas.microsoft.com/office/drawing/2014/main" id="{973BA2FC-41BF-BB42-B012-B646EA985AC8}"/>
              </a:ext>
            </a:extLst>
          </p:cNvPr>
          <p:cNvSpPr>
            <a:spLocks noGrp="1"/>
          </p:cNvSpPr>
          <p:nvPr>
            <p:ph type="body" sz="quarter" idx="29" hasCustomPrompt="1"/>
          </p:nvPr>
        </p:nvSpPr>
        <p:spPr>
          <a:xfrm>
            <a:off x="5807957" y="2946045"/>
            <a:ext cx="3903662" cy="418043"/>
          </a:xfrm>
        </p:spPr>
        <p:txBody>
          <a:bodyPr/>
          <a:lstStyle>
            <a:lvl1pPr marL="0" indent="0">
              <a:buNone/>
              <a:defRPr sz="2200">
                <a:solidFill>
                  <a:srgbClr val="1F2C3C"/>
                </a:solidFill>
                <a:latin typeface="Gauthier FY" panose="02000803020000020004"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Subtitle goes here and here</a:t>
            </a:r>
          </a:p>
        </p:txBody>
      </p:sp>
      <p:sp>
        <p:nvSpPr>
          <p:cNvPr id="51" name="Text Placeholder 8">
            <a:extLst>
              <a:ext uri="{FF2B5EF4-FFF2-40B4-BE49-F238E27FC236}">
                <a16:creationId xmlns:a16="http://schemas.microsoft.com/office/drawing/2014/main" id="{DD3BA683-07AF-1947-9F97-5A68D7881D4C}"/>
              </a:ext>
            </a:extLst>
          </p:cNvPr>
          <p:cNvSpPr>
            <a:spLocks noGrp="1"/>
          </p:cNvSpPr>
          <p:nvPr>
            <p:ph type="body" sz="quarter" idx="30" hasCustomPrompt="1"/>
          </p:nvPr>
        </p:nvSpPr>
        <p:spPr>
          <a:xfrm>
            <a:off x="5807957" y="3364088"/>
            <a:ext cx="3903662" cy="666045"/>
          </a:xfrm>
        </p:spPr>
        <p:txBody>
          <a:bodyPr>
            <a:noAutofit/>
          </a:bodyPr>
          <a:lstStyle>
            <a:lvl1pPr marL="0" indent="0">
              <a:lnSpc>
                <a:spcPts val="1480"/>
              </a:lnSpc>
              <a:buNone/>
              <a:defRPr sz="1200">
                <a:solidFill>
                  <a:srgbClr val="1F2C3C"/>
                </a:solidFill>
                <a:latin typeface="Gauthier FY" panose="02000803020000020004"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habitant</a:t>
            </a:r>
          </a:p>
        </p:txBody>
      </p:sp>
      <p:sp>
        <p:nvSpPr>
          <p:cNvPr id="52" name="Oval 51">
            <a:extLst>
              <a:ext uri="{FF2B5EF4-FFF2-40B4-BE49-F238E27FC236}">
                <a16:creationId xmlns:a16="http://schemas.microsoft.com/office/drawing/2014/main" id="{8E7F89C8-136A-0445-80A5-D19F7755F061}"/>
              </a:ext>
            </a:extLst>
          </p:cNvPr>
          <p:cNvSpPr/>
          <p:nvPr userDrawn="1"/>
        </p:nvSpPr>
        <p:spPr>
          <a:xfrm>
            <a:off x="5421669" y="2912178"/>
            <a:ext cx="316443" cy="316443"/>
          </a:xfrm>
          <a:prstGeom prst="ellipse">
            <a:avLst/>
          </a:prstGeom>
          <a:solidFill>
            <a:srgbClr val="1F2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Placeholder 8">
            <a:extLst>
              <a:ext uri="{FF2B5EF4-FFF2-40B4-BE49-F238E27FC236}">
                <a16:creationId xmlns:a16="http://schemas.microsoft.com/office/drawing/2014/main" id="{7769DB0B-534F-564F-A287-B89AC79406AE}"/>
              </a:ext>
            </a:extLst>
          </p:cNvPr>
          <p:cNvSpPr>
            <a:spLocks noGrp="1"/>
          </p:cNvSpPr>
          <p:nvPr>
            <p:ph type="body" sz="quarter" idx="31" hasCustomPrompt="1"/>
          </p:nvPr>
        </p:nvSpPr>
        <p:spPr>
          <a:xfrm>
            <a:off x="5453685" y="2957333"/>
            <a:ext cx="197731" cy="271288"/>
          </a:xfrm>
        </p:spPr>
        <p:txBody>
          <a:bodyPr>
            <a:noAutofit/>
          </a:bodyPr>
          <a:lstStyle>
            <a:lvl1pPr marL="0" indent="0">
              <a:lnSpc>
                <a:spcPts val="1480"/>
              </a:lnSpc>
              <a:buNone/>
              <a:defRPr sz="1500">
                <a:solidFill>
                  <a:schemeClr val="bg1"/>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1</a:t>
            </a:r>
          </a:p>
        </p:txBody>
      </p:sp>
      <p:sp>
        <p:nvSpPr>
          <p:cNvPr id="54" name="Text Placeholder 8">
            <a:extLst>
              <a:ext uri="{FF2B5EF4-FFF2-40B4-BE49-F238E27FC236}">
                <a16:creationId xmlns:a16="http://schemas.microsoft.com/office/drawing/2014/main" id="{2316D6E1-B0B8-6741-97D4-53D6E91204D6}"/>
              </a:ext>
            </a:extLst>
          </p:cNvPr>
          <p:cNvSpPr>
            <a:spLocks noGrp="1"/>
          </p:cNvSpPr>
          <p:nvPr>
            <p:ph type="body" sz="quarter" idx="32" hasCustomPrompt="1"/>
          </p:nvPr>
        </p:nvSpPr>
        <p:spPr>
          <a:xfrm>
            <a:off x="5807957" y="4413601"/>
            <a:ext cx="3903662" cy="418043"/>
          </a:xfrm>
        </p:spPr>
        <p:txBody>
          <a:bodyPr/>
          <a:lstStyle>
            <a:lvl1pPr marL="0" indent="0">
              <a:buNone/>
              <a:defRPr sz="2200">
                <a:solidFill>
                  <a:srgbClr val="1F2C3C"/>
                </a:solidFill>
                <a:latin typeface="Gauthier FY" panose="02000803020000020004"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Subtitle goes here and here</a:t>
            </a:r>
          </a:p>
        </p:txBody>
      </p:sp>
      <p:sp>
        <p:nvSpPr>
          <p:cNvPr id="55" name="Text Placeholder 8">
            <a:extLst>
              <a:ext uri="{FF2B5EF4-FFF2-40B4-BE49-F238E27FC236}">
                <a16:creationId xmlns:a16="http://schemas.microsoft.com/office/drawing/2014/main" id="{01974DFD-8073-0B4F-A6B4-4E580403C6A7}"/>
              </a:ext>
            </a:extLst>
          </p:cNvPr>
          <p:cNvSpPr>
            <a:spLocks noGrp="1"/>
          </p:cNvSpPr>
          <p:nvPr>
            <p:ph type="body" sz="quarter" idx="33" hasCustomPrompt="1"/>
          </p:nvPr>
        </p:nvSpPr>
        <p:spPr>
          <a:xfrm>
            <a:off x="5807957" y="4831644"/>
            <a:ext cx="3903662" cy="666045"/>
          </a:xfrm>
        </p:spPr>
        <p:txBody>
          <a:bodyPr>
            <a:noAutofit/>
          </a:bodyPr>
          <a:lstStyle>
            <a:lvl1pPr marL="0" indent="0">
              <a:lnSpc>
                <a:spcPts val="1480"/>
              </a:lnSpc>
              <a:buNone/>
              <a:defRPr sz="1200">
                <a:solidFill>
                  <a:srgbClr val="1F2C3C"/>
                </a:solidFill>
                <a:latin typeface="Gauthier FY" panose="02000803020000020004"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habitant</a:t>
            </a:r>
          </a:p>
        </p:txBody>
      </p:sp>
      <p:sp>
        <p:nvSpPr>
          <p:cNvPr id="56" name="Oval 55">
            <a:extLst>
              <a:ext uri="{FF2B5EF4-FFF2-40B4-BE49-F238E27FC236}">
                <a16:creationId xmlns:a16="http://schemas.microsoft.com/office/drawing/2014/main" id="{495AF9F3-94A7-FB4E-993E-7EE6001ABED7}"/>
              </a:ext>
            </a:extLst>
          </p:cNvPr>
          <p:cNvSpPr/>
          <p:nvPr userDrawn="1"/>
        </p:nvSpPr>
        <p:spPr>
          <a:xfrm>
            <a:off x="5421669" y="4379734"/>
            <a:ext cx="316443" cy="316443"/>
          </a:xfrm>
          <a:prstGeom prst="ellipse">
            <a:avLst/>
          </a:prstGeom>
          <a:solidFill>
            <a:srgbClr val="1F2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Placeholder 8">
            <a:extLst>
              <a:ext uri="{FF2B5EF4-FFF2-40B4-BE49-F238E27FC236}">
                <a16:creationId xmlns:a16="http://schemas.microsoft.com/office/drawing/2014/main" id="{23E31442-3D16-3443-A5C5-5C8B592E99AE}"/>
              </a:ext>
            </a:extLst>
          </p:cNvPr>
          <p:cNvSpPr>
            <a:spLocks noGrp="1"/>
          </p:cNvSpPr>
          <p:nvPr>
            <p:ph type="body" sz="quarter" idx="34" hasCustomPrompt="1"/>
          </p:nvPr>
        </p:nvSpPr>
        <p:spPr>
          <a:xfrm>
            <a:off x="5453685" y="4424889"/>
            <a:ext cx="197731" cy="271288"/>
          </a:xfrm>
        </p:spPr>
        <p:txBody>
          <a:bodyPr>
            <a:noAutofit/>
          </a:bodyPr>
          <a:lstStyle>
            <a:lvl1pPr marL="0" indent="0">
              <a:lnSpc>
                <a:spcPts val="1480"/>
              </a:lnSpc>
              <a:buNone/>
              <a:defRPr sz="1500">
                <a:solidFill>
                  <a:schemeClr val="bg1"/>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1</a:t>
            </a:r>
          </a:p>
        </p:txBody>
      </p:sp>
      <p:sp>
        <p:nvSpPr>
          <p:cNvPr id="58" name="Text Placeholder 8">
            <a:extLst>
              <a:ext uri="{FF2B5EF4-FFF2-40B4-BE49-F238E27FC236}">
                <a16:creationId xmlns:a16="http://schemas.microsoft.com/office/drawing/2014/main" id="{9365D472-81F0-C34C-A2E9-8B9D137B52D0}"/>
              </a:ext>
            </a:extLst>
          </p:cNvPr>
          <p:cNvSpPr>
            <a:spLocks noGrp="1"/>
          </p:cNvSpPr>
          <p:nvPr>
            <p:ph type="body" sz="quarter" idx="35" hasCustomPrompt="1"/>
          </p:nvPr>
        </p:nvSpPr>
        <p:spPr>
          <a:xfrm>
            <a:off x="5807957" y="5881156"/>
            <a:ext cx="3903662" cy="418043"/>
          </a:xfrm>
        </p:spPr>
        <p:txBody>
          <a:bodyPr/>
          <a:lstStyle>
            <a:lvl1pPr marL="0" indent="0">
              <a:buNone/>
              <a:defRPr sz="2200">
                <a:solidFill>
                  <a:srgbClr val="1F2C3C"/>
                </a:solidFill>
                <a:latin typeface="Gauthier FY" panose="02000803020000020004"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Subtitle goes here and here</a:t>
            </a:r>
          </a:p>
        </p:txBody>
      </p:sp>
      <p:sp>
        <p:nvSpPr>
          <p:cNvPr id="59" name="Text Placeholder 8">
            <a:extLst>
              <a:ext uri="{FF2B5EF4-FFF2-40B4-BE49-F238E27FC236}">
                <a16:creationId xmlns:a16="http://schemas.microsoft.com/office/drawing/2014/main" id="{3B1790A0-6A34-414C-8819-BB5347EFC217}"/>
              </a:ext>
            </a:extLst>
          </p:cNvPr>
          <p:cNvSpPr>
            <a:spLocks noGrp="1"/>
          </p:cNvSpPr>
          <p:nvPr>
            <p:ph type="body" sz="quarter" idx="36" hasCustomPrompt="1"/>
          </p:nvPr>
        </p:nvSpPr>
        <p:spPr>
          <a:xfrm>
            <a:off x="5807957" y="6299199"/>
            <a:ext cx="3903662" cy="666045"/>
          </a:xfrm>
        </p:spPr>
        <p:txBody>
          <a:bodyPr>
            <a:noAutofit/>
          </a:bodyPr>
          <a:lstStyle>
            <a:lvl1pPr marL="0" indent="0">
              <a:lnSpc>
                <a:spcPts val="1480"/>
              </a:lnSpc>
              <a:buNone/>
              <a:defRPr sz="1200">
                <a:solidFill>
                  <a:srgbClr val="1F2C3C"/>
                </a:solidFill>
                <a:latin typeface="Gauthier FY" panose="02000803020000020004"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habitant</a:t>
            </a:r>
          </a:p>
        </p:txBody>
      </p:sp>
      <p:sp>
        <p:nvSpPr>
          <p:cNvPr id="60" name="Oval 59">
            <a:extLst>
              <a:ext uri="{FF2B5EF4-FFF2-40B4-BE49-F238E27FC236}">
                <a16:creationId xmlns:a16="http://schemas.microsoft.com/office/drawing/2014/main" id="{1494D6BE-A6F7-9C48-894B-343290E2FDD6}"/>
              </a:ext>
            </a:extLst>
          </p:cNvPr>
          <p:cNvSpPr/>
          <p:nvPr userDrawn="1"/>
        </p:nvSpPr>
        <p:spPr>
          <a:xfrm>
            <a:off x="5421669" y="5847289"/>
            <a:ext cx="316443" cy="316443"/>
          </a:xfrm>
          <a:prstGeom prst="ellipse">
            <a:avLst/>
          </a:prstGeom>
          <a:solidFill>
            <a:srgbClr val="1F2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8">
            <a:extLst>
              <a:ext uri="{FF2B5EF4-FFF2-40B4-BE49-F238E27FC236}">
                <a16:creationId xmlns:a16="http://schemas.microsoft.com/office/drawing/2014/main" id="{5C6AA404-BE85-9E4D-84BA-A373854403A9}"/>
              </a:ext>
            </a:extLst>
          </p:cNvPr>
          <p:cNvSpPr>
            <a:spLocks noGrp="1"/>
          </p:cNvSpPr>
          <p:nvPr>
            <p:ph type="body" sz="quarter" idx="37" hasCustomPrompt="1"/>
          </p:nvPr>
        </p:nvSpPr>
        <p:spPr>
          <a:xfrm>
            <a:off x="5453685" y="5892444"/>
            <a:ext cx="197731" cy="271288"/>
          </a:xfrm>
        </p:spPr>
        <p:txBody>
          <a:bodyPr>
            <a:noAutofit/>
          </a:bodyPr>
          <a:lstStyle>
            <a:lvl1pPr marL="0" indent="0">
              <a:lnSpc>
                <a:spcPts val="1480"/>
              </a:lnSpc>
              <a:buNone/>
              <a:defRPr sz="1500">
                <a:solidFill>
                  <a:schemeClr val="bg1"/>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1</a:t>
            </a:r>
          </a:p>
        </p:txBody>
      </p:sp>
      <p:pic>
        <p:nvPicPr>
          <p:cNvPr id="65" name="Picture 64">
            <a:extLst>
              <a:ext uri="{FF2B5EF4-FFF2-40B4-BE49-F238E27FC236}">
                <a16:creationId xmlns:a16="http://schemas.microsoft.com/office/drawing/2014/main" id="{56E86D68-0F51-264E-816A-B5FF280CBF6C}"/>
              </a:ext>
            </a:extLst>
          </p:cNvPr>
          <p:cNvPicPr>
            <a:picLocks noChangeAspect="1"/>
          </p:cNvPicPr>
          <p:nvPr userDrawn="1"/>
        </p:nvPicPr>
        <p:blipFill>
          <a:blip r:embed="rId2"/>
          <a:stretch>
            <a:fillRect/>
          </a:stretch>
        </p:blipFill>
        <p:spPr>
          <a:xfrm>
            <a:off x="8027095" y="439836"/>
            <a:ext cx="1588600" cy="488018"/>
          </a:xfrm>
          <a:prstGeom prst="rect">
            <a:avLst/>
          </a:prstGeom>
        </p:spPr>
      </p:pic>
    </p:spTree>
    <p:extLst>
      <p:ext uri="{BB962C8B-B14F-4D97-AF65-F5344CB8AC3E}">
        <p14:creationId xmlns:p14="http://schemas.microsoft.com/office/powerpoint/2010/main" val="4203423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53514" y="624824"/>
            <a:ext cx="7186393" cy="617821"/>
          </a:xfrm>
        </p:spPr>
        <p:txBody>
          <a:bodyPr anchor="t">
            <a:normAutofit/>
          </a:bodyPr>
          <a:lstStyle>
            <a:lvl1pPr algn="ctr">
              <a:defRPr sz="2800" b="0">
                <a:solidFill>
                  <a:srgbClr val="1F2C3C"/>
                </a:solidFill>
                <a:latin typeface="Gauthier FY" panose="02000803020000020004" pitchFamily="2" charset="77"/>
              </a:defRPr>
            </a:lvl1pPr>
          </a:lstStyle>
          <a:p>
            <a:r>
              <a:rPr lang="en-US" dirty="0"/>
              <a:t>Title goes here here and here</a:t>
            </a:r>
          </a:p>
        </p:txBody>
      </p:sp>
      <p:sp>
        <p:nvSpPr>
          <p:cNvPr id="6" name="Slide Number Placeholder 5"/>
          <p:cNvSpPr>
            <a:spLocks noGrp="1"/>
          </p:cNvSpPr>
          <p:nvPr>
            <p:ph type="sldNum" sz="quarter" idx="12"/>
          </p:nvPr>
        </p:nvSpPr>
        <p:spPr>
          <a:xfrm>
            <a:off x="7448479" y="7203865"/>
            <a:ext cx="2263140" cy="413808"/>
          </a:xfrm>
        </p:spPr>
        <p:txBody>
          <a:bodyPr/>
          <a:lstStyle>
            <a:lvl1pPr>
              <a:defRPr sz="1100">
                <a:solidFill>
                  <a:srgbClr val="1F2C3C"/>
                </a:solidFill>
                <a:latin typeface="Larsseit" pitchFamily="2" charset="77"/>
              </a:defRPr>
            </a:lvl1pPr>
          </a:lstStyle>
          <a:p>
            <a:fld id="{232A503A-94B1-5E42-BAA4-8A496B25C751}" type="slidenum">
              <a:rPr lang="en-US" smtClean="0"/>
              <a:pPr/>
              <a:t>‹#›</a:t>
            </a:fld>
            <a:endParaRPr lang="en-US" dirty="0"/>
          </a:p>
        </p:txBody>
      </p:sp>
      <p:sp>
        <p:nvSpPr>
          <p:cNvPr id="11" name="Text Placeholder 8">
            <a:extLst>
              <a:ext uri="{FF2B5EF4-FFF2-40B4-BE49-F238E27FC236}">
                <a16:creationId xmlns:a16="http://schemas.microsoft.com/office/drawing/2014/main" id="{2372A732-77DB-9646-B7BA-7676BEB2B177}"/>
              </a:ext>
            </a:extLst>
          </p:cNvPr>
          <p:cNvSpPr>
            <a:spLocks noGrp="1"/>
          </p:cNvSpPr>
          <p:nvPr>
            <p:ph type="body" sz="quarter" idx="15" hasCustomPrompt="1"/>
          </p:nvPr>
        </p:nvSpPr>
        <p:spPr>
          <a:xfrm>
            <a:off x="846419" y="1501067"/>
            <a:ext cx="3903662" cy="1891667"/>
          </a:xfrm>
        </p:spPr>
        <p:txBody>
          <a:bodyPr>
            <a:noAutofit/>
          </a:bodyPr>
          <a:lstStyle>
            <a:lvl1pPr marL="0" marR="0" indent="0" algn="l" defTabSz="1005840" rtl="0" eaLnBrk="1" fontAlgn="auto" latinLnBrk="0" hangingPunct="1">
              <a:lnSpc>
                <a:spcPts val="1600"/>
              </a:lnSpc>
              <a:spcBef>
                <a:spcPts val="1100"/>
              </a:spcBef>
              <a:spcAft>
                <a:spcPts val="0"/>
              </a:spcAft>
              <a:buClrTx/>
              <a:buSzTx/>
              <a:buFont typeface="Arial" panose="020B0604020202020204" pitchFamily="34" charset="0"/>
              <a:buNone/>
              <a:tabLst/>
              <a:defRPr sz="1200">
                <a:solidFill>
                  <a:srgbClr val="1F2C3C"/>
                </a:solidFill>
                <a:latin typeface="Gauthier FY" panose="02000803020000020004"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marL="0" marR="0" lvl="0" indent="0" algn="l" defTabSz="1005840" rtl="0" eaLnBrk="1" fontAlgn="auto" latinLnBrk="0" hangingPunct="1">
              <a:lnSpc>
                <a:spcPts val="1480"/>
              </a:lnSpc>
              <a:spcBef>
                <a:spcPts val="1100"/>
              </a:spcBef>
              <a:spcAft>
                <a:spcPts val="0"/>
              </a:spcAft>
              <a:buClrTx/>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habitant,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habitant,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9" name="Text Placeholder 8">
            <a:extLst>
              <a:ext uri="{FF2B5EF4-FFF2-40B4-BE49-F238E27FC236}">
                <a16:creationId xmlns:a16="http://schemas.microsoft.com/office/drawing/2014/main" id="{2944693D-0EDB-2640-B280-A1D38818957E}"/>
              </a:ext>
            </a:extLst>
          </p:cNvPr>
          <p:cNvSpPr>
            <a:spLocks noGrp="1"/>
          </p:cNvSpPr>
          <p:nvPr>
            <p:ph type="body" sz="quarter" idx="18" hasCustomPrompt="1"/>
          </p:nvPr>
        </p:nvSpPr>
        <p:spPr>
          <a:xfrm>
            <a:off x="846419" y="3929954"/>
            <a:ext cx="3903662" cy="678123"/>
          </a:xfrm>
        </p:spPr>
        <p:txBody>
          <a:bodyPr>
            <a:noAutofit/>
          </a:bodyPr>
          <a:lstStyle>
            <a:lvl1pPr marL="171450" indent="-171450">
              <a:lnSpc>
                <a:spcPts val="1480"/>
              </a:lnSpc>
              <a:buFont typeface="Arial" panose="020B0604020202020204" pitchFamily="34" charset="0"/>
              <a:buChar char="•"/>
              <a:defRPr sz="900" spc="5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a:t>
            </a:r>
            <a:r>
              <a:rPr lang="en-US" dirty="0" err="1"/>
              <a:t>habitantLorem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57" name="Text Placeholder 8">
            <a:extLst>
              <a:ext uri="{FF2B5EF4-FFF2-40B4-BE49-F238E27FC236}">
                <a16:creationId xmlns:a16="http://schemas.microsoft.com/office/drawing/2014/main" id="{23E31442-3D16-3443-A5C5-5C8B592E99AE}"/>
              </a:ext>
            </a:extLst>
          </p:cNvPr>
          <p:cNvSpPr>
            <a:spLocks noGrp="1"/>
          </p:cNvSpPr>
          <p:nvPr>
            <p:ph type="body" sz="quarter" idx="34" hasCustomPrompt="1"/>
          </p:nvPr>
        </p:nvSpPr>
        <p:spPr>
          <a:xfrm>
            <a:off x="846419" y="3545633"/>
            <a:ext cx="3903662" cy="280721"/>
          </a:xfrm>
        </p:spPr>
        <p:txBody>
          <a:bodyPr>
            <a:noAutofit/>
          </a:bodyPr>
          <a:lstStyle>
            <a:lvl1pPr marL="0" indent="0">
              <a:lnSpc>
                <a:spcPts val="1480"/>
              </a:lnSpc>
              <a:buNone/>
              <a:defRPr sz="1100" spc="10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TITLE:</a:t>
            </a:r>
          </a:p>
        </p:txBody>
      </p:sp>
      <p:pic>
        <p:nvPicPr>
          <p:cNvPr id="63" name="Picture 62">
            <a:extLst>
              <a:ext uri="{FF2B5EF4-FFF2-40B4-BE49-F238E27FC236}">
                <a16:creationId xmlns:a16="http://schemas.microsoft.com/office/drawing/2014/main" id="{0CCBE8AF-ED2B-DF41-ADB9-0B2B9B68279C}"/>
              </a:ext>
            </a:extLst>
          </p:cNvPr>
          <p:cNvPicPr>
            <a:picLocks noChangeAspect="1"/>
          </p:cNvPicPr>
          <p:nvPr userDrawn="1"/>
        </p:nvPicPr>
        <p:blipFill>
          <a:blip r:embed="rId3"/>
          <a:stretch>
            <a:fillRect/>
          </a:stretch>
        </p:blipFill>
        <p:spPr>
          <a:xfrm>
            <a:off x="8027095" y="439836"/>
            <a:ext cx="1588600" cy="488018"/>
          </a:xfrm>
          <a:prstGeom prst="rect">
            <a:avLst/>
          </a:prstGeom>
        </p:spPr>
      </p:pic>
      <p:sp>
        <p:nvSpPr>
          <p:cNvPr id="42" name="Text Placeholder 8">
            <a:extLst>
              <a:ext uri="{FF2B5EF4-FFF2-40B4-BE49-F238E27FC236}">
                <a16:creationId xmlns:a16="http://schemas.microsoft.com/office/drawing/2014/main" id="{03012FBE-4ADE-6945-B131-F44DC092E656}"/>
              </a:ext>
            </a:extLst>
          </p:cNvPr>
          <p:cNvSpPr>
            <a:spLocks noGrp="1"/>
          </p:cNvSpPr>
          <p:nvPr>
            <p:ph type="body" sz="quarter" idx="35" hasCustomPrompt="1"/>
          </p:nvPr>
        </p:nvSpPr>
        <p:spPr>
          <a:xfrm>
            <a:off x="846419" y="5145296"/>
            <a:ext cx="3903662" cy="678123"/>
          </a:xfrm>
        </p:spPr>
        <p:txBody>
          <a:bodyPr>
            <a:noAutofit/>
          </a:bodyPr>
          <a:lstStyle>
            <a:lvl1pPr marL="171450" indent="-171450">
              <a:lnSpc>
                <a:spcPts val="1480"/>
              </a:lnSpc>
              <a:buFont typeface="Arial" panose="020B0604020202020204" pitchFamily="34" charset="0"/>
              <a:buChar char="•"/>
              <a:defRPr sz="900" spc="5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a:t>
            </a:r>
            <a:r>
              <a:rPr lang="en-US" dirty="0" err="1"/>
              <a:t>habitantLorem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43" name="Text Placeholder 8">
            <a:extLst>
              <a:ext uri="{FF2B5EF4-FFF2-40B4-BE49-F238E27FC236}">
                <a16:creationId xmlns:a16="http://schemas.microsoft.com/office/drawing/2014/main" id="{F30D3671-A204-4446-82D2-A3D883AD335D}"/>
              </a:ext>
            </a:extLst>
          </p:cNvPr>
          <p:cNvSpPr>
            <a:spLocks noGrp="1"/>
          </p:cNvSpPr>
          <p:nvPr>
            <p:ph type="body" sz="quarter" idx="36" hasCustomPrompt="1"/>
          </p:nvPr>
        </p:nvSpPr>
        <p:spPr>
          <a:xfrm>
            <a:off x="846419" y="4760975"/>
            <a:ext cx="3903662" cy="280721"/>
          </a:xfrm>
        </p:spPr>
        <p:txBody>
          <a:bodyPr>
            <a:noAutofit/>
          </a:bodyPr>
          <a:lstStyle>
            <a:lvl1pPr marL="0" indent="0">
              <a:lnSpc>
                <a:spcPts val="1480"/>
              </a:lnSpc>
              <a:buNone/>
              <a:defRPr sz="1100" spc="10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TITLE:</a:t>
            </a:r>
          </a:p>
        </p:txBody>
      </p:sp>
      <p:sp>
        <p:nvSpPr>
          <p:cNvPr id="67" name="Text Placeholder 8">
            <a:extLst>
              <a:ext uri="{FF2B5EF4-FFF2-40B4-BE49-F238E27FC236}">
                <a16:creationId xmlns:a16="http://schemas.microsoft.com/office/drawing/2014/main" id="{860480E4-17E2-B041-A85D-BE16977CF90C}"/>
              </a:ext>
            </a:extLst>
          </p:cNvPr>
          <p:cNvSpPr>
            <a:spLocks noGrp="1"/>
          </p:cNvSpPr>
          <p:nvPr>
            <p:ph type="body" sz="quarter" idx="39" hasCustomPrompt="1"/>
          </p:nvPr>
        </p:nvSpPr>
        <p:spPr>
          <a:xfrm>
            <a:off x="846419" y="6360636"/>
            <a:ext cx="3903662" cy="678123"/>
          </a:xfrm>
        </p:spPr>
        <p:txBody>
          <a:bodyPr>
            <a:noAutofit/>
          </a:bodyPr>
          <a:lstStyle>
            <a:lvl1pPr marL="171450" indent="-171450">
              <a:lnSpc>
                <a:spcPts val="1480"/>
              </a:lnSpc>
              <a:buFont typeface="Arial" panose="020B0604020202020204" pitchFamily="34" charset="0"/>
              <a:buChar char="•"/>
              <a:defRPr sz="900" spc="5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a:t>
            </a:r>
            <a:r>
              <a:rPr lang="en-US" dirty="0" err="1"/>
              <a:t>habitantLorem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68" name="Text Placeholder 8">
            <a:extLst>
              <a:ext uri="{FF2B5EF4-FFF2-40B4-BE49-F238E27FC236}">
                <a16:creationId xmlns:a16="http://schemas.microsoft.com/office/drawing/2014/main" id="{5BCD79E4-6C5A-6748-9304-DF855E2F80B9}"/>
              </a:ext>
            </a:extLst>
          </p:cNvPr>
          <p:cNvSpPr>
            <a:spLocks noGrp="1"/>
          </p:cNvSpPr>
          <p:nvPr>
            <p:ph type="body" sz="quarter" idx="40" hasCustomPrompt="1"/>
          </p:nvPr>
        </p:nvSpPr>
        <p:spPr>
          <a:xfrm>
            <a:off x="846419" y="5976315"/>
            <a:ext cx="3903662" cy="280721"/>
          </a:xfrm>
        </p:spPr>
        <p:txBody>
          <a:bodyPr>
            <a:noAutofit/>
          </a:bodyPr>
          <a:lstStyle>
            <a:lvl1pPr marL="0" indent="0">
              <a:lnSpc>
                <a:spcPts val="1480"/>
              </a:lnSpc>
              <a:buNone/>
              <a:defRPr sz="1100" spc="10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TITLE:</a:t>
            </a:r>
          </a:p>
        </p:txBody>
      </p:sp>
      <p:sp>
        <p:nvSpPr>
          <p:cNvPr id="69" name="Text Placeholder 8">
            <a:extLst>
              <a:ext uri="{FF2B5EF4-FFF2-40B4-BE49-F238E27FC236}">
                <a16:creationId xmlns:a16="http://schemas.microsoft.com/office/drawing/2014/main" id="{CD74D878-CFDA-CC46-8CC6-DDD1EC145098}"/>
              </a:ext>
            </a:extLst>
          </p:cNvPr>
          <p:cNvSpPr>
            <a:spLocks noGrp="1"/>
          </p:cNvSpPr>
          <p:nvPr>
            <p:ph type="body" sz="quarter" idx="41" hasCustomPrompt="1"/>
          </p:nvPr>
        </p:nvSpPr>
        <p:spPr>
          <a:xfrm>
            <a:off x="5395270" y="1885388"/>
            <a:ext cx="3903662" cy="678123"/>
          </a:xfrm>
        </p:spPr>
        <p:txBody>
          <a:bodyPr>
            <a:noAutofit/>
          </a:bodyPr>
          <a:lstStyle>
            <a:lvl1pPr marL="171450" indent="-171450">
              <a:lnSpc>
                <a:spcPts val="1480"/>
              </a:lnSpc>
              <a:buFont typeface="Arial" panose="020B0604020202020204" pitchFamily="34" charset="0"/>
              <a:buChar char="•"/>
              <a:defRPr sz="900" spc="5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a:t>
            </a:r>
            <a:r>
              <a:rPr lang="en-US" dirty="0" err="1"/>
              <a:t>habitantLorem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70" name="Text Placeholder 8">
            <a:extLst>
              <a:ext uri="{FF2B5EF4-FFF2-40B4-BE49-F238E27FC236}">
                <a16:creationId xmlns:a16="http://schemas.microsoft.com/office/drawing/2014/main" id="{653D5EE3-EA8D-D24B-8B61-9227BCB66EFE}"/>
              </a:ext>
            </a:extLst>
          </p:cNvPr>
          <p:cNvSpPr>
            <a:spLocks noGrp="1"/>
          </p:cNvSpPr>
          <p:nvPr>
            <p:ph type="body" sz="quarter" idx="42" hasCustomPrompt="1"/>
          </p:nvPr>
        </p:nvSpPr>
        <p:spPr>
          <a:xfrm>
            <a:off x="5395270" y="1501067"/>
            <a:ext cx="3903662" cy="280721"/>
          </a:xfrm>
        </p:spPr>
        <p:txBody>
          <a:bodyPr>
            <a:noAutofit/>
          </a:bodyPr>
          <a:lstStyle>
            <a:lvl1pPr marL="0" indent="0">
              <a:lnSpc>
                <a:spcPts val="1480"/>
              </a:lnSpc>
              <a:buNone/>
              <a:defRPr sz="1100" spc="10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TITLE:</a:t>
            </a:r>
          </a:p>
        </p:txBody>
      </p:sp>
      <p:sp>
        <p:nvSpPr>
          <p:cNvPr id="71" name="Text Placeholder 8">
            <a:extLst>
              <a:ext uri="{FF2B5EF4-FFF2-40B4-BE49-F238E27FC236}">
                <a16:creationId xmlns:a16="http://schemas.microsoft.com/office/drawing/2014/main" id="{69D4DBD1-8F63-1943-8277-7A6272088BFF}"/>
              </a:ext>
            </a:extLst>
          </p:cNvPr>
          <p:cNvSpPr>
            <a:spLocks noGrp="1"/>
          </p:cNvSpPr>
          <p:nvPr>
            <p:ph type="body" sz="quarter" idx="43" hasCustomPrompt="1"/>
          </p:nvPr>
        </p:nvSpPr>
        <p:spPr>
          <a:xfrm>
            <a:off x="5395270" y="3100730"/>
            <a:ext cx="3903662" cy="678123"/>
          </a:xfrm>
        </p:spPr>
        <p:txBody>
          <a:bodyPr>
            <a:noAutofit/>
          </a:bodyPr>
          <a:lstStyle>
            <a:lvl1pPr marL="171450" indent="-171450">
              <a:lnSpc>
                <a:spcPts val="1480"/>
              </a:lnSpc>
              <a:buFont typeface="Arial" panose="020B0604020202020204" pitchFamily="34" charset="0"/>
              <a:buChar char="•"/>
              <a:defRPr sz="900" spc="5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a:t>
            </a:r>
            <a:r>
              <a:rPr lang="en-US" dirty="0" err="1"/>
              <a:t>habitantLorem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72" name="Text Placeholder 8">
            <a:extLst>
              <a:ext uri="{FF2B5EF4-FFF2-40B4-BE49-F238E27FC236}">
                <a16:creationId xmlns:a16="http://schemas.microsoft.com/office/drawing/2014/main" id="{FB8ADF20-5FFD-1143-B57C-2E85F206834C}"/>
              </a:ext>
            </a:extLst>
          </p:cNvPr>
          <p:cNvSpPr>
            <a:spLocks noGrp="1"/>
          </p:cNvSpPr>
          <p:nvPr>
            <p:ph type="body" sz="quarter" idx="44" hasCustomPrompt="1"/>
          </p:nvPr>
        </p:nvSpPr>
        <p:spPr>
          <a:xfrm>
            <a:off x="5395270" y="2716409"/>
            <a:ext cx="3903662" cy="280721"/>
          </a:xfrm>
        </p:spPr>
        <p:txBody>
          <a:bodyPr>
            <a:noAutofit/>
          </a:bodyPr>
          <a:lstStyle>
            <a:lvl1pPr marL="0" indent="0">
              <a:lnSpc>
                <a:spcPts val="1480"/>
              </a:lnSpc>
              <a:buNone/>
              <a:defRPr sz="1100" spc="10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TITLE:</a:t>
            </a:r>
          </a:p>
        </p:txBody>
      </p:sp>
      <p:sp>
        <p:nvSpPr>
          <p:cNvPr id="73" name="Text Placeholder 8">
            <a:extLst>
              <a:ext uri="{FF2B5EF4-FFF2-40B4-BE49-F238E27FC236}">
                <a16:creationId xmlns:a16="http://schemas.microsoft.com/office/drawing/2014/main" id="{EB34122D-9AF9-864A-8776-173729BEA2F1}"/>
              </a:ext>
            </a:extLst>
          </p:cNvPr>
          <p:cNvSpPr>
            <a:spLocks noGrp="1"/>
          </p:cNvSpPr>
          <p:nvPr>
            <p:ph type="body" sz="quarter" idx="45" hasCustomPrompt="1"/>
          </p:nvPr>
        </p:nvSpPr>
        <p:spPr>
          <a:xfrm>
            <a:off x="5395270" y="4316070"/>
            <a:ext cx="3903662" cy="678123"/>
          </a:xfrm>
        </p:spPr>
        <p:txBody>
          <a:bodyPr>
            <a:noAutofit/>
          </a:bodyPr>
          <a:lstStyle>
            <a:lvl1pPr marL="171450" indent="-171450">
              <a:lnSpc>
                <a:spcPts val="1480"/>
              </a:lnSpc>
              <a:buFont typeface="Arial" panose="020B0604020202020204" pitchFamily="34" charset="0"/>
              <a:buChar char="•"/>
              <a:defRPr sz="900" spc="5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eu</a:t>
            </a:r>
            <a:r>
              <a:rPr lang="en-US" dirty="0"/>
              <a:t> vestibulum </a:t>
            </a:r>
            <a:r>
              <a:rPr lang="en-US" dirty="0" err="1"/>
              <a:t>risus</a:t>
            </a:r>
            <a:r>
              <a:rPr lang="en-US" dirty="0"/>
              <a:t>. </a:t>
            </a:r>
            <a:r>
              <a:rPr lang="en-US" dirty="0" err="1"/>
              <a:t>Sed</a:t>
            </a:r>
            <a:r>
              <a:rPr lang="en-US" dirty="0"/>
              <a:t> </a:t>
            </a:r>
            <a:r>
              <a:rPr lang="en-US" dirty="0" err="1"/>
              <a:t>sodales</a:t>
            </a:r>
            <a:r>
              <a:rPr lang="en-US" dirty="0"/>
              <a:t> tempus est. </a:t>
            </a:r>
            <a:r>
              <a:rPr lang="en-US" dirty="0" err="1"/>
              <a:t>Pellentesque</a:t>
            </a:r>
            <a:r>
              <a:rPr lang="en-US" dirty="0"/>
              <a:t> </a:t>
            </a:r>
            <a:r>
              <a:rPr lang="en-US" dirty="0" err="1"/>
              <a:t>habitantLorem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74" name="Text Placeholder 8">
            <a:extLst>
              <a:ext uri="{FF2B5EF4-FFF2-40B4-BE49-F238E27FC236}">
                <a16:creationId xmlns:a16="http://schemas.microsoft.com/office/drawing/2014/main" id="{EABE4135-3FDC-2644-8602-38533D7C6984}"/>
              </a:ext>
            </a:extLst>
          </p:cNvPr>
          <p:cNvSpPr>
            <a:spLocks noGrp="1"/>
          </p:cNvSpPr>
          <p:nvPr>
            <p:ph type="body" sz="quarter" idx="46" hasCustomPrompt="1"/>
          </p:nvPr>
        </p:nvSpPr>
        <p:spPr>
          <a:xfrm>
            <a:off x="5395270" y="3931749"/>
            <a:ext cx="3903662" cy="280721"/>
          </a:xfrm>
        </p:spPr>
        <p:txBody>
          <a:bodyPr>
            <a:noAutofit/>
          </a:bodyPr>
          <a:lstStyle>
            <a:lvl1pPr marL="0" indent="0">
              <a:lnSpc>
                <a:spcPts val="1480"/>
              </a:lnSpc>
              <a:buNone/>
              <a:defRPr sz="1100" spc="100" baseline="0">
                <a:solidFill>
                  <a:srgbClr val="1F2C3C"/>
                </a:solidFill>
                <a:latin typeface="Larsseit" pitchFamily="2" charset="77"/>
              </a:defRPr>
            </a:lvl1pPr>
            <a:lvl2pPr marL="502920" indent="0">
              <a:buNone/>
              <a:defRPr sz="2200">
                <a:latin typeface="Gauthier FY" panose="02000803020000020004" pitchFamily="2" charset="77"/>
              </a:defRPr>
            </a:lvl2pPr>
            <a:lvl3pPr marL="1005840" indent="0">
              <a:buNone/>
              <a:defRPr sz="2200">
                <a:latin typeface="Gauthier FY" panose="02000803020000020004" pitchFamily="2" charset="77"/>
              </a:defRPr>
            </a:lvl3pPr>
            <a:lvl4pPr marL="1508760" indent="0">
              <a:buNone/>
              <a:defRPr sz="2200">
                <a:latin typeface="Gauthier FY" panose="02000803020000020004" pitchFamily="2" charset="77"/>
              </a:defRPr>
            </a:lvl4pPr>
            <a:lvl5pPr marL="2011680" indent="0">
              <a:buNone/>
              <a:defRPr sz="2200">
                <a:latin typeface="Gauthier FY" panose="02000803020000020004" pitchFamily="2" charset="77"/>
              </a:defRPr>
            </a:lvl5pPr>
          </a:lstStyle>
          <a:p>
            <a:pPr lvl="0"/>
            <a:r>
              <a:rPr lang="en-US" dirty="0"/>
              <a:t>TITLE:</a:t>
            </a:r>
          </a:p>
        </p:txBody>
      </p:sp>
    </p:spTree>
    <p:extLst>
      <p:ext uri="{BB962C8B-B14F-4D97-AF65-F5344CB8AC3E}">
        <p14:creationId xmlns:p14="http://schemas.microsoft.com/office/powerpoint/2010/main" val="2563099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ext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53514" y="624824"/>
            <a:ext cx="7186393" cy="617821"/>
          </a:xfrm>
        </p:spPr>
        <p:txBody>
          <a:bodyPr anchor="t">
            <a:normAutofit/>
          </a:bodyPr>
          <a:lstStyle>
            <a:lvl1pPr algn="ctr">
              <a:defRPr sz="2800" b="0">
                <a:solidFill>
                  <a:srgbClr val="1F2C3C"/>
                </a:solidFill>
                <a:latin typeface="Gauthier FY" panose="02000803020000020004" pitchFamily="2" charset="77"/>
              </a:defRPr>
            </a:lvl1pPr>
          </a:lstStyle>
          <a:p>
            <a:r>
              <a:rPr lang="en-US" dirty="0"/>
              <a:t>Title goes here here and here</a:t>
            </a:r>
          </a:p>
        </p:txBody>
      </p:sp>
      <p:sp>
        <p:nvSpPr>
          <p:cNvPr id="6" name="Slide Number Placeholder 5"/>
          <p:cNvSpPr>
            <a:spLocks noGrp="1"/>
          </p:cNvSpPr>
          <p:nvPr>
            <p:ph type="sldNum" sz="quarter" idx="12"/>
          </p:nvPr>
        </p:nvSpPr>
        <p:spPr>
          <a:xfrm>
            <a:off x="7448479" y="7203865"/>
            <a:ext cx="2263140" cy="413808"/>
          </a:xfrm>
        </p:spPr>
        <p:txBody>
          <a:bodyPr/>
          <a:lstStyle>
            <a:lvl1pPr>
              <a:defRPr sz="1100">
                <a:solidFill>
                  <a:srgbClr val="1F2C3C"/>
                </a:solidFill>
                <a:latin typeface="Larsseit" pitchFamily="2" charset="77"/>
              </a:defRPr>
            </a:lvl1pPr>
          </a:lstStyle>
          <a:p>
            <a:fld id="{232A503A-94B1-5E42-BAA4-8A496B25C751}" type="slidenum">
              <a:rPr lang="en-US" smtClean="0"/>
              <a:pPr/>
              <a:t>‹#›</a:t>
            </a:fld>
            <a:endParaRPr lang="en-US" dirty="0"/>
          </a:p>
        </p:txBody>
      </p:sp>
      <p:pic>
        <p:nvPicPr>
          <p:cNvPr id="63" name="Picture 62">
            <a:extLst>
              <a:ext uri="{FF2B5EF4-FFF2-40B4-BE49-F238E27FC236}">
                <a16:creationId xmlns:a16="http://schemas.microsoft.com/office/drawing/2014/main" id="{0CCBE8AF-ED2B-DF41-ADB9-0B2B9B68279C}"/>
              </a:ext>
            </a:extLst>
          </p:cNvPr>
          <p:cNvPicPr>
            <a:picLocks noChangeAspect="1"/>
          </p:cNvPicPr>
          <p:nvPr userDrawn="1"/>
        </p:nvPicPr>
        <p:blipFill>
          <a:blip r:embed="rId3"/>
          <a:stretch>
            <a:fillRect/>
          </a:stretch>
        </p:blipFill>
        <p:spPr>
          <a:xfrm>
            <a:off x="8027095" y="439836"/>
            <a:ext cx="1588600" cy="488018"/>
          </a:xfrm>
          <a:prstGeom prst="rect">
            <a:avLst/>
          </a:prstGeom>
        </p:spPr>
      </p:pic>
      <p:sp>
        <p:nvSpPr>
          <p:cNvPr id="4" name="Content Placeholder 3">
            <a:extLst>
              <a:ext uri="{FF2B5EF4-FFF2-40B4-BE49-F238E27FC236}">
                <a16:creationId xmlns:a16="http://schemas.microsoft.com/office/drawing/2014/main" id="{84A04943-5333-4A06-87F2-D5C6A9594654}"/>
              </a:ext>
            </a:extLst>
          </p:cNvPr>
          <p:cNvSpPr>
            <a:spLocks noGrp="1"/>
          </p:cNvSpPr>
          <p:nvPr>
            <p:ph sz="quarter" idx="43"/>
          </p:nvPr>
        </p:nvSpPr>
        <p:spPr>
          <a:xfrm>
            <a:off x="846138" y="1501775"/>
            <a:ext cx="3903662" cy="53959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3">
            <a:extLst>
              <a:ext uri="{FF2B5EF4-FFF2-40B4-BE49-F238E27FC236}">
                <a16:creationId xmlns:a16="http://schemas.microsoft.com/office/drawing/2014/main" id="{DBF91774-7225-44A0-BE6D-0872DB560280}"/>
              </a:ext>
            </a:extLst>
          </p:cNvPr>
          <p:cNvSpPr>
            <a:spLocks noGrp="1"/>
          </p:cNvSpPr>
          <p:nvPr>
            <p:ph sz="quarter" idx="44"/>
          </p:nvPr>
        </p:nvSpPr>
        <p:spPr>
          <a:xfrm>
            <a:off x="5308600" y="1505490"/>
            <a:ext cx="3903662" cy="5395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8027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with pho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53514" y="624824"/>
            <a:ext cx="7186393" cy="617821"/>
          </a:xfrm>
        </p:spPr>
        <p:txBody>
          <a:bodyPr anchor="t">
            <a:normAutofit/>
          </a:bodyPr>
          <a:lstStyle>
            <a:lvl1pPr algn="ctr">
              <a:defRPr sz="2800" b="0">
                <a:solidFill>
                  <a:srgbClr val="1F2C3C"/>
                </a:solidFill>
                <a:latin typeface="Gauthier FY" panose="02000803020000020004" pitchFamily="2" charset="77"/>
              </a:defRPr>
            </a:lvl1pPr>
          </a:lstStyle>
          <a:p>
            <a:r>
              <a:rPr lang="en-US" dirty="0"/>
              <a:t>Title with Photos</a:t>
            </a:r>
          </a:p>
        </p:txBody>
      </p:sp>
      <p:sp>
        <p:nvSpPr>
          <p:cNvPr id="6" name="Slide Number Placeholder 5"/>
          <p:cNvSpPr>
            <a:spLocks noGrp="1"/>
          </p:cNvSpPr>
          <p:nvPr>
            <p:ph type="sldNum" sz="quarter" idx="12"/>
          </p:nvPr>
        </p:nvSpPr>
        <p:spPr>
          <a:xfrm>
            <a:off x="7448479" y="7203865"/>
            <a:ext cx="2263140" cy="413808"/>
          </a:xfrm>
        </p:spPr>
        <p:txBody>
          <a:bodyPr/>
          <a:lstStyle>
            <a:lvl1pPr>
              <a:defRPr sz="1100">
                <a:solidFill>
                  <a:srgbClr val="1F2C3C"/>
                </a:solidFill>
                <a:latin typeface="Larsseit" pitchFamily="2" charset="77"/>
              </a:defRPr>
            </a:lvl1pPr>
          </a:lstStyle>
          <a:p>
            <a:fld id="{232A503A-94B1-5E42-BAA4-8A496B25C751}" type="slidenum">
              <a:rPr lang="en-US" smtClean="0"/>
              <a:pPr/>
              <a:t>‹#›</a:t>
            </a:fld>
            <a:endParaRPr lang="en-US" dirty="0"/>
          </a:p>
        </p:txBody>
      </p:sp>
      <p:pic>
        <p:nvPicPr>
          <p:cNvPr id="63" name="Picture 62">
            <a:extLst>
              <a:ext uri="{FF2B5EF4-FFF2-40B4-BE49-F238E27FC236}">
                <a16:creationId xmlns:a16="http://schemas.microsoft.com/office/drawing/2014/main" id="{0CCBE8AF-ED2B-DF41-ADB9-0B2B9B68279C}"/>
              </a:ext>
            </a:extLst>
          </p:cNvPr>
          <p:cNvPicPr>
            <a:picLocks noChangeAspect="1"/>
          </p:cNvPicPr>
          <p:nvPr userDrawn="1"/>
        </p:nvPicPr>
        <p:blipFill>
          <a:blip r:embed="rId3"/>
          <a:stretch>
            <a:fillRect/>
          </a:stretch>
        </p:blipFill>
        <p:spPr>
          <a:xfrm>
            <a:off x="8027095" y="439836"/>
            <a:ext cx="1588600" cy="488018"/>
          </a:xfrm>
          <a:prstGeom prst="rect">
            <a:avLst/>
          </a:prstGeom>
        </p:spPr>
      </p:pic>
      <p:sp>
        <p:nvSpPr>
          <p:cNvPr id="4" name="Content Placeholder 3">
            <a:extLst>
              <a:ext uri="{FF2B5EF4-FFF2-40B4-BE49-F238E27FC236}">
                <a16:creationId xmlns:a16="http://schemas.microsoft.com/office/drawing/2014/main" id="{0575F788-CA8D-44CF-811B-4A7FC42DDBBC}"/>
              </a:ext>
            </a:extLst>
          </p:cNvPr>
          <p:cNvSpPr>
            <a:spLocks noGrp="1"/>
          </p:cNvSpPr>
          <p:nvPr>
            <p:ph sz="quarter" idx="16"/>
          </p:nvPr>
        </p:nvSpPr>
        <p:spPr>
          <a:xfrm>
            <a:off x="573932" y="1828800"/>
            <a:ext cx="8871693" cy="5097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0942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with pho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53514" y="624824"/>
            <a:ext cx="7186393" cy="617821"/>
          </a:xfrm>
        </p:spPr>
        <p:txBody>
          <a:bodyPr anchor="t">
            <a:normAutofit/>
          </a:bodyPr>
          <a:lstStyle>
            <a:lvl1pPr algn="ctr">
              <a:defRPr sz="2800" b="0">
                <a:solidFill>
                  <a:srgbClr val="1F2C3C"/>
                </a:solidFill>
                <a:latin typeface="Gauthier FY" panose="02000803020000020004" pitchFamily="2" charset="77"/>
              </a:defRPr>
            </a:lvl1pPr>
          </a:lstStyle>
          <a:p>
            <a:r>
              <a:rPr lang="en-US" dirty="0"/>
              <a:t>Title with Photos</a:t>
            </a:r>
          </a:p>
        </p:txBody>
      </p:sp>
      <p:sp>
        <p:nvSpPr>
          <p:cNvPr id="6" name="Slide Number Placeholder 5"/>
          <p:cNvSpPr>
            <a:spLocks noGrp="1"/>
          </p:cNvSpPr>
          <p:nvPr>
            <p:ph type="sldNum" sz="quarter" idx="12"/>
          </p:nvPr>
        </p:nvSpPr>
        <p:spPr>
          <a:xfrm>
            <a:off x="7448479" y="7203865"/>
            <a:ext cx="2263140" cy="413808"/>
          </a:xfrm>
        </p:spPr>
        <p:txBody>
          <a:bodyPr/>
          <a:lstStyle>
            <a:lvl1pPr>
              <a:defRPr sz="1100">
                <a:solidFill>
                  <a:srgbClr val="1F2C3C"/>
                </a:solidFill>
                <a:latin typeface="Larsseit" pitchFamily="2" charset="77"/>
              </a:defRPr>
            </a:lvl1pPr>
          </a:lstStyle>
          <a:p>
            <a:fld id="{232A503A-94B1-5E42-BAA4-8A496B25C751}" type="slidenum">
              <a:rPr lang="en-US" smtClean="0"/>
              <a:pPr/>
              <a:t>‹#›</a:t>
            </a:fld>
            <a:endParaRPr lang="en-US" dirty="0"/>
          </a:p>
        </p:txBody>
      </p:sp>
      <p:pic>
        <p:nvPicPr>
          <p:cNvPr id="63" name="Picture 62">
            <a:extLst>
              <a:ext uri="{FF2B5EF4-FFF2-40B4-BE49-F238E27FC236}">
                <a16:creationId xmlns:a16="http://schemas.microsoft.com/office/drawing/2014/main" id="{0CCBE8AF-ED2B-DF41-ADB9-0B2B9B68279C}"/>
              </a:ext>
            </a:extLst>
          </p:cNvPr>
          <p:cNvPicPr>
            <a:picLocks noChangeAspect="1"/>
          </p:cNvPicPr>
          <p:nvPr userDrawn="1"/>
        </p:nvPicPr>
        <p:blipFill>
          <a:blip r:embed="rId3"/>
          <a:stretch>
            <a:fillRect/>
          </a:stretch>
        </p:blipFill>
        <p:spPr>
          <a:xfrm>
            <a:off x="8027095" y="439836"/>
            <a:ext cx="1588600" cy="488018"/>
          </a:xfrm>
          <a:prstGeom prst="rect">
            <a:avLst/>
          </a:prstGeom>
        </p:spPr>
      </p:pic>
      <p:sp>
        <p:nvSpPr>
          <p:cNvPr id="5" name="Picture Placeholder 4">
            <a:extLst>
              <a:ext uri="{FF2B5EF4-FFF2-40B4-BE49-F238E27FC236}">
                <a16:creationId xmlns:a16="http://schemas.microsoft.com/office/drawing/2014/main" id="{4DC0908B-3DAC-9448-8442-7E571A106AA7}"/>
              </a:ext>
            </a:extLst>
          </p:cNvPr>
          <p:cNvSpPr>
            <a:spLocks noGrp="1"/>
          </p:cNvSpPr>
          <p:nvPr>
            <p:ph type="pic" sz="quarter" idx="13"/>
          </p:nvPr>
        </p:nvSpPr>
        <p:spPr>
          <a:xfrm>
            <a:off x="6387234" y="1829262"/>
            <a:ext cx="2143307" cy="3529816"/>
          </a:xfrm>
        </p:spPr>
        <p:txBody>
          <a:bodyPr>
            <a:normAutofit/>
          </a:bodyPr>
          <a:lstStyle>
            <a:lvl1pPr>
              <a:defRPr sz="1000"/>
            </a:lvl1pPr>
          </a:lstStyle>
          <a:p>
            <a:endParaRPr lang="en-US" dirty="0"/>
          </a:p>
        </p:txBody>
      </p:sp>
      <p:sp>
        <p:nvSpPr>
          <p:cNvPr id="21" name="Picture Placeholder 4">
            <a:extLst>
              <a:ext uri="{FF2B5EF4-FFF2-40B4-BE49-F238E27FC236}">
                <a16:creationId xmlns:a16="http://schemas.microsoft.com/office/drawing/2014/main" id="{AE8C07C5-494C-104E-A7F5-9F50113A42AE}"/>
              </a:ext>
            </a:extLst>
          </p:cNvPr>
          <p:cNvSpPr>
            <a:spLocks noGrp="1"/>
          </p:cNvSpPr>
          <p:nvPr>
            <p:ph type="pic" sz="quarter" idx="14"/>
          </p:nvPr>
        </p:nvSpPr>
        <p:spPr>
          <a:xfrm>
            <a:off x="3887102" y="1829262"/>
            <a:ext cx="2143307" cy="3529816"/>
          </a:xfrm>
        </p:spPr>
        <p:txBody>
          <a:bodyPr>
            <a:normAutofit/>
          </a:bodyPr>
          <a:lstStyle>
            <a:lvl1pPr>
              <a:defRPr sz="1000"/>
            </a:lvl1pPr>
          </a:lstStyle>
          <a:p>
            <a:endParaRPr lang="en-US" dirty="0"/>
          </a:p>
        </p:txBody>
      </p:sp>
      <p:sp>
        <p:nvSpPr>
          <p:cNvPr id="22" name="Picture Placeholder 4">
            <a:extLst>
              <a:ext uri="{FF2B5EF4-FFF2-40B4-BE49-F238E27FC236}">
                <a16:creationId xmlns:a16="http://schemas.microsoft.com/office/drawing/2014/main" id="{AE9F0E8E-C18F-0C4B-BD99-21ABBBAC30E2}"/>
              </a:ext>
            </a:extLst>
          </p:cNvPr>
          <p:cNvSpPr>
            <a:spLocks noGrp="1"/>
          </p:cNvSpPr>
          <p:nvPr>
            <p:ph type="pic" sz="quarter" idx="15"/>
          </p:nvPr>
        </p:nvSpPr>
        <p:spPr>
          <a:xfrm>
            <a:off x="1386970" y="1829262"/>
            <a:ext cx="2143307" cy="3529816"/>
          </a:xfrm>
        </p:spPr>
        <p:txBody>
          <a:bodyPr>
            <a:normAutofit/>
          </a:bodyPr>
          <a:lstStyle>
            <a:lvl1pPr>
              <a:defRPr sz="1000"/>
            </a:lvl1pPr>
          </a:lstStyle>
          <a:p>
            <a:endParaRPr lang="en-US" dirty="0"/>
          </a:p>
        </p:txBody>
      </p:sp>
    </p:spTree>
    <p:extLst>
      <p:ext uri="{BB962C8B-B14F-4D97-AF65-F5344CB8AC3E}">
        <p14:creationId xmlns:p14="http://schemas.microsoft.com/office/powerpoint/2010/main" val="2603085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with photo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53514" y="624824"/>
            <a:ext cx="7186393" cy="617821"/>
          </a:xfrm>
        </p:spPr>
        <p:txBody>
          <a:bodyPr anchor="t">
            <a:normAutofit/>
          </a:bodyPr>
          <a:lstStyle>
            <a:lvl1pPr algn="ctr">
              <a:defRPr sz="2800" b="0">
                <a:solidFill>
                  <a:srgbClr val="1F2C3C"/>
                </a:solidFill>
                <a:latin typeface="Gauthier FY" panose="02000803020000020004" pitchFamily="2" charset="77"/>
              </a:defRPr>
            </a:lvl1pPr>
          </a:lstStyle>
          <a:p>
            <a:r>
              <a:rPr lang="en-US" dirty="0"/>
              <a:t>Title goes here here and here</a:t>
            </a:r>
          </a:p>
        </p:txBody>
      </p:sp>
      <p:sp>
        <p:nvSpPr>
          <p:cNvPr id="6" name="Slide Number Placeholder 5"/>
          <p:cNvSpPr>
            <a:spLocks noGrp="1"/>
          </p:cNvSpPr>
          <p:nvPr>
            <p:ph type="sldNum" sz="quarter" idx="12"/>
          </p:nvPr>
        </p:nvSpPr>
        <p:spPr>
          <a:xfrm>
            <a:off x="7448479" y="7203865"/>
            <a:ext cx="2263140" cy="413808"/>
          </a:xfrm>
        </p:spPr>
        <p:txBody>
          <a:bodyPr/>
          <a:lstStyle>
            <a:lvl1pPr>
              <a:defRPr sz="1100">
                <a:solidFill>
                  <a:srgbClr val="1F2C3C"/>
                </a:solidFill>
                <a:latin typeface="Larsseit" pitchFamily="2" charset="77"/>
              </a:defRPr>
            </a:lvl1pPr>
          </a:lstStyle>
          <a:p>
            <a:fld id="{232A503A-94B1-5E42-BAA4-8A496B25C751}" type="slidenum">
              <a:rPr lang="en-US" smtClean="0"/>
              <a:pPr/>
              <a:t>‹#›</a:t>
            </a:fld>
            <a:endParaRPr lang="en-US" dirty="0"/>
          </a:p>
        </p:txBody>
      </p:sp>
      <p:pic>
        <p:nvPicPr>
          <p:cNvPr id="14" name="Picture 13">
            <a:extLst>
              <a:ext uri="{FF2B5EF4-FFF2-40B4-BE49-F238E27FC236}">
                <a16:creationId xmlns:a16="http://schemas.microsoft.com/office/drawing/2014/main" id="{89EBC209-1607-614E-8D29-549266679334}"/>
              </a:ext>
            </a:extLst>
          </p:cNvPr>
          <p:cNvPicPr>
            <a:picLocks noChangeAspect="1"/>
          </p:cNvPicPr>
          <p:nvPr userDrawn="1"/>
        </p:nvPicPr>
        <p:blipFill>
          <a:blip r:embed="rId2"/>
          <a:stretch>
            <a:fillRect/>
          </a:stretch>
        </p:blipFill>
        <p:spPr>
          <a:xfrm>
            <a:off x="8027095" y="439836"/>
            <a:ext cx="1588600" cy="488018"/>
          </a:xfrm>
          <a:prstGeom prst="rect">
            <a:avLst/>
          </a:prstGeom>
        </p:spPr>
      </p:pic>
      <p:sp>
        <p:nvSpPr>
          <p:cNvPr id="41" name="Rectangle 40">
            <a:extLst>
              <a:ext uri="{FF2B5EF4-FFF2-40B4-BE49-F238E27FC236}">
                <a16:creationId xmlns:a16="http://schemas.microsoft.com/office/drawing/2014/main" id="{8D652209-D17C-C842-941E-4604E5544947}"/>
              </a:ext>
            </a:extLst>
          </p:cNvPr>
          <p:cNvSpPr/>
          <p:nvPr userDrawn="1"/>
        </p:nvSpPr>
        <p:spPr>
          <a:xfrm>
            <a:off x="516467" y="1500011"/>
            <a:ext cx="45720" cy="5703853"/>
          </a:xfrm>
          <a:prstGeom prst="rect">
            <a:avLst/>
          </a:prstGeom>
          <a:solidFill>
            <a:srgbClr val="217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269C6449-F1EC-4EA8-BEF0-D1F07C3081C8}"/>
              </a:ext>
            </a:extLst>
          </p:cNvPr>
          <p:cNvSpPr>
            <a:spLocks noGrp="1"/>
          </p:cNvSpPr>
          <p:nvPr>
            <p:ph sz="quarter" idx="13"/>
          </p:nvPr>
        </p:nvSpPr>
        <p:spPr>
          <a:xfrm>
            <a:off x="895350" y="1500188"/>
            <a:ext cx="8720138" cy="5703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9027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ext with photo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53514" y="624824"/>
            <a:ext cx="7186393" cy="617821"/>
          </a:xfrm>
        </p:spPr>
        <p:txBody>
          <a:bodyPr anchor="t">
            <a:normAutofit/>
          </a:bodyPr>
          <a:lstStyle>
            <a:lvl1pPr algn="ctr">
              <a:defRPr sz="2800" b="0">
                <a:solidFill>
                  <a:srgbClr val="1F2C3C"/>
                </a:solidFill>
                <a:latin typeface="Gauthier FY" panose="02000803020000020004" pitchFamily="2" charset="77"/>
              </a:defRPr>
            </a:lvl1pPr>
          </a:lstStyle>
          <a:p>
            <a:r>
              <a:rPr lang="en-US" dirty="0"/>
              <a:t>Title goes here here and here</a:t>
            </a:r>
          </a:p>
        </p:txBody>
      </p:sp>
      <p:sp>
        <p:nvSpPr>
          <p:cNvPr id="6" name="Slide Number Placeholder 5"/>
          <p:cNvSpPr>
            <a:spLocks noGrp="1"/>
          </p:cNvSpPr>
          <p:nvPr>
            <p:ph type="sldNum" sz="quarter" idx="12"/>
          </p:nvPr>
        </p:nvSpPr>
        <p:spPr>
          <a:xfrm>
            <a:off x="7448479" y="7203865"/>
            <a:ext cx="2263140" cy="413808"/>
          </a:xfrm>
        </p:spPr>
        <p:txBody>
          <a:bodyPr/>
          <a:lstStyle>
            <a:lvl1pPr>
              <a:defRPr sz="1100">
                <a:solidFill>
                  <a:srgbClr val="1F2C3C"/>
                </a:solidFill>
                <a:latin typeface="Larsseit" pitchFamily="2" charset="77"/>
              </a:defRPr>
            </a:lvl1pPr>
          </a:lstStyle>
          <a:p>
            <a:fld id="{232A503A-94B1-5E42-BAA4-8A496B25C751}" type="slidenum">
              <a:rPr lang="en-US" smtClean="0"/>
              <a:pPr/>
              <a:t>‹#›</a:t>
            </a:fld>
            <a:endParaRPr lang="en-US" dirty="0"/>
          </a:p>
        </p:txBody>
      </p:sp>
      <p:pic>
        <p:nvPicPr>
          <p:cNvPr id="14" name="Picture 13">
            <a:extLst>
              <a:ext uri="{FF2B5EF4-FFF2-40B4-BE49-F238E27FC236}">
                <a16:creationId xmlns:a16="http://schemas.microsoft.com/office/drawing/2014/main" id="{89EBC209-1607-614E-8D29-549266679334}"/>
              </a:ext>
            </a:extLst>
          </p:cNvPr>
          <p:cNvPicPr>
            <a:picLocks noChangeAspect="1"/>
          </p:cNvPicPr>
          <p:nvPr userDrawn="1"/>
        </p:nvPicPr>
        <p:blipFill>
          <a:blip r:embed="rId2"/>
          <a:stretch>
            <a:fillRect/>
          </a:stretch>
        </p:blipFill>
        <p:spPr>
          <a:xfrm>
            <a:off x="8027095" y="439836"/>
            <a:ext cx="1588600" cy="488018"/>
          </a:xfrm>
          <a:prstGeom prst="rect">
            <a:avLst/>
          </a:prstGeom>
        </p:spPr>
      </p:pic>
      <p:sp>
        <p:nvSpPr>
          <p:cNvPr id="41" name="Rectangle 40">
            <a:extLst>
              <a:ext uri="{FF2B5EF4-FFF2-40B4-BE49-F238E27FC236}">
                <a16:creationId xmlns:a16="http://schemas.microsoft.com/office/drawing/2014/main" id="{8D652209-D17C-C842-941E-4604E5544947}"/>
              </a:ext>
            </a:extLst>
          </p:cNvPr>
          <p:cNvSpPr/>
          <p:nvPr userDrawn="1"/>
        </p:nvSpPr>
        <p:spPr>
          <a:xfrm>
            <a:off x="516467" y="1500011"/>
            <a:ext cx="45720" cy="5703853"/>
          </a:xfrm>
          <a:prstGeom prst="rect">
            <a:avLst/>
          </a:prstGeom>
          <a:solidFill>
            <a:srgbClr val="217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269C6449-F1EC-4EA8-BEF0-D1F07C3081C8}"/>
              </a:ext>
            </a:extLst>
          </p:cNvPr>
          <p:cNvSpPr>
            <a:spLocks noGrp="1"/>
          </p:cNvSpPr>
          <p:nvPr>
            <p:ph sz="quarter" idx="13"/>
          </p:nvPr>
        </p:nvSpPr>
        <p:spPr>
          <a:xfrm>
            <a:off x="895350" y="2286000"/>
            <a:ext cx="8720138" cy="49180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3C60E44-6A00-43D2-9278-62F4895ADE9C}"/>
              </a:ext>
            </a:extLst>
          </p:cNvPr>
          <p:cNvSpPr>
            <a:spLocks noGrp="1"/>
          </p:cNvSpPr>
          <p:nvPr>
            <p:ph type="body" sz="quarter" idx="14" hasCustomPrompt="1"/>
          </p:nvPr>
        </p:nvSpPr>
        <p:spPr>
          <a:xfrm>
            <a:off x="895350" y="1500011"/>
            <a:ext cx="8720345" cy="654493"/>
          </a:xfrm>
        </p:spPr>
        <p:txBody>
          <a:bodyPr>
            <a:normAutofit/>
          </a:bodyPr>
          <a:lstStyle>
            <a:lvl1pPr marL="0" indent="0">
              <a:buNone/>
              <a:defRPr sz="2800">
                <a:solidFill>
                  <a:srgbClr val="217F95"/>
                </a:solidFill>
                <a:latin typeface="Larsseit" panose="00000500000000000000" pitchFamily="50" charset="0"/>
              </a:defRPr>
            </a:lvl1pPr>
          </a:lstStyle>
          <a:p>
            <a:pPr lvl="0"/>
            <a:r>
              <a:rPr lang="en-US" dirty="0"/>
              <a:t>CLICK TO EDIT MASTER TEXT STYLES</a:t>
            </a:r>
          </a:p>
        </p:txBody>
      </p:sp>
    </p:spTree>
    <p:extLst>
      <p:ext uri="{BB962C8B-B14F-4D97-AF65-F5344CB8AC3E}">
        <p14:creationId xmlns:p14="http://schemas.microsoft.com/office/powerpoint/2010/main" val="4229303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0BAA21F5-E0E7-6F47-84CF-07C58FC1DB35}" type="slidenum">
              <a:rPr lang="en-US" smtClean="0"/>
              <a:t>‹#›</a:t>
            </a:fld>
            <a:endParaRPr lang="en-US"/>
          </a:p>
        </p:txBody>
      </p:sp>
    </p:spTree>
    <p:extLst>
      <p:ext uri="{BB962C8B-B14F-4D97-AF65-F5344CB8AC3E}">
        <p14:creationId xmlns:p14="http://schemas.microsoft.com/office/powerpoint/2010/main" val="3945118221"/>
      </p:ext>
    </p:extLst>
  </p:cSld>
  <p:clrMap bg1="lt1" tx1="dk1" bg2="lt2" tx2="dk2" accent1="accent1" accent2="accent2" accent3="accent3" accent4="accent4" accent5="accent5" accent6="accent6" hlink="hlink" folHlink="folHlink"/>
  <p:sldLayoutIdLst>
    <p:sldLayoutId id="2147483661" r:id="rId1"/>
    <p:sldLayoutId id="2147483669" r:id="rId2"/>
    <p:sldLayoutId id="2147483664" r:id="rId3"/>
    <p:sldLayoutId id="2147483665" r:id="rId4"/>
    <p:sldLayoutId id="2147483675" r:id="rId5"/>
    <p:sldLayoutId id="2147483673" r:id="rId6"/>
    <p:sldLayoutId id="2147483667" r:id="rId7"/>
    <p:sldLayoutId id="2147483674" r:id="rId8"/>
    <p:sldLayoutId id="2147483679" r:id="rId9"/>
    <p:sldLayoutId id="2147483680" r:id="rId10"/>
    <p:sldLayoutId id="2147483677" r:id="rId11"/>
    <p:sldLayoutId id="2147483678" r:id="rId12"/>
    <p:sldLayoutId id="2147483666" r:id="rId13"/>
    <p:sldLayoutId id="2147483670" r:id="rId14"/>
    <p:sldLayoutId id="2147483671" r:id="rId15"/>
    <p:sldLayoutId id="2147483672" r:id="rId16"/>
  </p:sldLayoutIdLst>
  <p:hf hdr="0" ftr="0" dt="0"/>
  <p:txStyles>
    <p:titleStyle>
      <a:lvl1pPr algn="l" defTabSz="1005840" rtl="0" eaLnBrk="1" latinLnBrk="0" hangingPunct="1">
        <a:lnSpc>
          <a:spcPct val="90000"/>
        </a:lnSpc>
        <a:spcBef>
          <a:spcPct val="0"/>
        </a:spcBef>
        <a:buNone/>
        <a:defRPr sz="4840" kern="1200">
          <a:solidFill>
            <a:schemeClr val="tx1"/>
          </a:solidFill>
          <a:latin typeface="Gauthier FY" panose="02000803020000020004" pitchFamily="50" charset="0"/>
          <a:ea typeface="+mj-ea"/>
          <a:cs typeface="+mj-cs"/>
        </a:defRPr>
      </a:lvl1pPr>
    </p:titleStyle>
    <p:bodyStyle>
      <a:lvl1pPr marL="251460" indent="-251460" algn="l" defTabSz="1005840" rtl="0" eaLnBrk="1" latinLnBrk="0" hangingPunct="1">
        <a:lnSpc>
          <a:spcPct val="100000"/>
        </a:lnSpc>
        <a:spcBef>
          <a:spcPts val="1100"/>
        </a:spcBef>
        <a:buFont typeface="Arial" panose="020B0604020202020204" pitchFamily="34" charset="0"/>
        <a:buChar char="•"/>
        <a:defRPr sz="3080" kern="1200">
          <a:solidFill>
            <a:schemeClr val="tx1"/>
          </a:solidFill>
          <a:latin typeface="Larsseit" panose="00000500000000000000" pitchFamily="50" charset="0"/>
          <a:ea typeface="+mn-ea"/>
          <a:cs typeface="+mn-cs"/>
        </a:defRPr>
      </a:lvl1pPr>
      <a:lvl2pPr marL="754380" indent="-251460" algn="l" defTabSz="1005840" rtl="0" eaLnBrk="1" latinLnBrk="0" hangingPunct="1">
        <a:lnSpc>
          <a:spcPct val="100000"/>
        </a:lnSpc>
        <a:spcBef>
          <a:spcPts val="550"/>
        </a:spcBef>
        <a:buFont typeface="Arial" panose="020B0604020202020204" pitchFamily="34" charset="0"/>
        <a:buChar char="•"/>
        <a:defRPr sz="2640" kern="1200">
          <a:solidFill>
            <a:schemeClr val="tx1"/>
          </a:solidFill>
          <a:latin typeface="Larsseit" panose="00000500000000000000" pitchFamily="50" charset="0"/>
          <a:ea typeface="+mn-ea"/>
          <a:cs typeface="+mn-cs"/>
        </a:defRPr>
      </a:lvl2pPr>
      <a:lvl3pPr marL="1257300" indent="-251460" algn="l" defTabSz="1005840" rtl="0" eaLnBrk="1" latinLnBrk="0" hangingPunct="1">
        <a:lnSpc>
          <a:spcPct val="100000"/>
        </a:lnSpc>
        <a:spcBef>
          <a:spcPts val="550"/>
        </a:spcBef>
        <a:buFont typeface="Arial" panose="020B0604020202020204" pitchFamily="34" charset="0"/>
        <a:buChar char="•"/>
        <a:defRPr sz="2200" kern="1200">
          <a:solidFill>
            <a:schemeClr val="tx1"/>
          </a:solidFill>
          <a:latin typeface="Larsseit" panose="00000500000000000000" pitchFamily="50" charset="0"/>
          <a:ea typeface="+mn-ea"/>
          <a:cs typeface="+mn-cs"/>
        </a:defRPr>
      </a:lvl3pPr>
      <a:lvl4pPr marL="1760220" indent="-251460" algn="l" defTabSz="1005840" rtl="0" eaLnBrk="1" latinLnBrk="0" hangingPunct="1">
        <a:lnSpc>
          <a:spcPct val="100000"/>
        </a:lnSpc>
        <a:spcBef>
          <a:spcPts val="550"/>
        </a:spcBef>
        <a:buFont typeface="Arial" panose="020B0604020202020204" pitchFamily="34" charset="0"/>
        <a:buChar char="•"/>
        <a:defRPr sz="1980" kern="1200">
          <a:solidFill>
            <a:schemeClr val="tx1"/>
          </a:solidFill>
          <a:latin typeface="Larsseit" panose="00000500000000000000" pitchFamily="50" charset="0"/>
          <a:ea typeface="+mn-ea"/>
          <a:cs typeface="+mn-cs"/>
        </a:defRPr>
      </a:lvl4pPr>
      <a:lvl5pPr marL="2263140" indent="-251460" algn="l" defTabSz="1005840" rtl="0" eaLnBrk="1" latinLnBrk="0" hangingPunct="1">
        <a:lnSpc>
          <a:spcPct val="100000"/>
        </a:lnSpc>
        <a:spcBef>
          <a:spcPts val="550"/>
        </a:spcBef>
        <a:buFont typeface="Arial" panose="020B0604020202020204" pitchFamily="34" charset="0"/>
        <a:buChar char="•"/>
        <a:defRPr sz="1980" kern="1200">
          <a:solidFill>
            <a:schemeClr val="tx1"/>
          </a:solidFill>
          <a:latin typeface="Larsseit" panose="00000500000000000000" pitchFamily="50" charset="0"/>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5.xml"/><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3" Type="http://schemas.openxmlformats.org/officeDocument/2006/relationships/hyperlink" Target="mailto:jteitelbaum@tblawllp.com" TargetMode="External"/><Relationship Id="rId2" Type="http://schemas.openxmlformats.org/officeDocument/2006/relationships/hyperlink" Target="mailto:hillc@bsk.com" TargetMode="External"/><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900EAC-5580-47F1-B863-EAB721ECB59B}"/>
              </a:ext>
            </a:extLst>
          </p:cNvPr>
          <p:cNvSpPr>
            <a:spLocks noGrp="1"/>
          </p:cNvSpPr>
          <p:nvPr>
            <p:ph type="body" sz="quarter" idx="18"/>
          </p:nvPr>
        </p:nvSpPr>
        <p:spPr>
          <a:xfrm>
            <a:off x="4192622" y="2338115"/>
            <a:ext cx="5106310" cy="678123"/>
          </a:xfrm>
        </p:spPr>
        <p:txBody>
          <a:bodyPr/>
          <a:lstStyle/>
          <a:p>
            <a:r>
              <a:rPr lang="en-US" sz="1050" dirty="0"/>
              <a:t>Nirvana, Inc. and Affiliates (the “Debtors”) are manufacturers and bottlers of spring water captured from four licensed springs on over 1,600 acres of real property located in the foothills of the Adirondack Mountains at </a:t>
            </a:r>
            <a:r>
              <a:rPr lang="en-US" sz="1050" dirty="0" err="1"/>
              <a:t>Forestport</a:t>
            </a:r>
            <a:r>
              <a:rPr lang="en-US" sz="1050" dirty="0"/>
              <a:t>, New York.</a:t>
            </a:r>
          </a:p>
          <a:p>
            <a:endParaRPr lang="en-US" sz="1050" dirty="0"/>
          </a:p>
        </p:txBody>
      </p:sp>
      <p:sp>
        <p:nvSpPr>
          <p:cNvPr id="5" name="Text Placeholder 4">
            <a:extLst>
              <a:ext uri="{FF2B5EF4-FFF2-40B4-BE49-F238E27FC236}">
                <a16:creationId xmlns:a16="http://schemas.microsoft.com/office/drawing/2014/main" id="{A1A8205E-8915-4B26-88D2-59031085536D}"/>
              </a:ext>
            </a:extLst>
          </p:cNvPr>
          <p:cNvSpPr>
            <a:spLocks noGrp="1"/>
          </p:cNvSpPr>
          <p:nvPr>
            <p:ph type="body" sz="quarter" idx="27"/>
          </p:nvPr>
        </p:nvSpPr>
        <p:spPr>
          <a:xfrm>
            <a:off x="4192622" y="1593041"/>
            <a:ext cx="5106310" cy="570803"/>
          </a:xfrm>
        </p:spPr>
        <p:txBody>
          <a:bodyPr/>
          <a:lstStyle/>
          <a:p>
            <a:r>
              <a:rPr lang="en-US" sz="1600" dirty="0"/>
              <a:t>TRANSACTION SUMMARY</a:t>
            </a:r>
          </a:p>
        </p:txBody>
      </p:sp>
      <p:sp>
        <p:nvSpPr>
          <p:cNvPr id="6" name="Text Placeholder 5">
            <a:extLst>
              <a:ext uri="{FF2B5EF4-FFF2-40B4-BE49-F238E27FC236}">
                <a16:creationId xmlns:a16="http://schemas.microsoft.com/office/drawing/2014/main" id="{5EE50008-D986-4D53-9E80-41B2604EAEC7}"/>
              </a:ext>
            </a:extLst>
          </p:cNvPr>
          <p:cNvSpPr>
            <a:spLocks noGrp="1"/>
          </p:cNvSpPr>
          <p:nvPr>
            <p:ph type="body" sz="quarter" idx="34"/>
          </p:nvPr>
        </p:nvSpPr>
        <p:spPr>
          <a:xfrm>
            <a:off x="4192622" y="2034818"/>
            <a:ext cx="5106310" cy="280721"/>
          </a:xfrm>
        </p:spPr>
        <p:txBody>
          <a:bodyPr/>
          <a:lstStyle/>
          <a:p>
            <a:r>
              <a:rPr lang="en-US" sz="1400" dirty="0"/>
              <a:t>THE COMPANY</a:t>
            </a:r>
          </a:p>
        </p:txBody>
      </p:sp>
      <p:sp>
        <p:nvSpPr>
          <p:cNvPr id="7" name="Text Placeholder 6">
            <a:extLst>
              <a:ext uri="{FF2B5EF4-FFF2-40B4-BE49-F238E27FC236}">
                <a16:creationId xmlns:a16="http://schemas.microsoft.com/office/drawing/2014/main" id="{34AE32E7-0019-405A-A4D4-A583535EAAAF}"/>
              </a:ext>
            </a:extLst>
          </p:cNvPr>
          <p:cNvSpPr>
            <a:spLocks noGrp="1"/>
          </p:cNvSpPr>
          <p:nvPr>
            <p:ph type="body" sz="quarter" idx="42"/>
          </p:nvPr>
        </p:nvSpPr>
        <p:spPr>
          <a:xfrm>
            <a:off x="4192622" y="3580129"/>
            <a:ext cx="5106310" cy="678123"/>
          </a:xfrm>
        </p:spPr>
        <p:txBody>
          <a:bodyPr/>
          <a:lstStyle/>
          <a:p>
            <a:r>
              <a:rPr lang="en-US" sz="1050" dirty="0"/>
              <a:t>Nirvana Inc. and its affiliates filed chapter 11 in the United States Bankruptcy Court for the Northern District of New York.</a:t>
            </a:r>
          </a:p>
          <a:p>
            <a:pPr marL="0" indent="0">
              <a:buNone/>
            </a:pPr>
            <a:endParaRPr lang="en-US" sz="1050" dirty="0"/>
          </a:p>
        </p:txBody>
      </p:sp>
      <p:sp>
        <p:nvSpPr>
          <p:cNvPr id="8" name="Text Placeholder 7">
            <a:extLst>
              <a:ext uri="{FF2B5EF4-FFF2-40B4-BE49-F238E27FC236}">
                <a16:creationId xmlns:a16="http://schemas.microsoft.com/office/drawing/2014/main" id="{B2EE6E0A-B70F-4526-864E-0D5F87923ED0}"/>
              </a:ext>
            </a:extLst>
          </p:cNvPr>
          <p:cNvSpPr>
            <a:spLocks noGrp="1"/>
          </p:cNvSpPr>
          <p:nvPr>
            <p:ph type="body" sz="quarter" idx="43"/>
          </p:nvPr>
        </p:nvSpPr>
        <p:spPr>
          <a:xfrm>
            <a:off x="4192622" y="3276832"/>
            <a:ext cx="5106310" cy="280721"/>
          </a:xfrm>
        </p:spPr>
        <p:txBody>
          <a:bodyPr/>
          <a:lstStyle/>
          <a:p>
            <a:r>
              <a:rPr lang="en-US" sz="1400" dirty="0"/>
              <a:t>THE SITUATION</a:t>
            </a:r>
          </a:p>
        </p:txBody>
      </p:sp>
      <p:sp>
        <p:nvSpPr>
          <p:cNvPr id="9" name="Text Placeholder 8">
            <a:extLst>
              <a:ext uri="{FF2B5EF4-FFF2-40B4-BE49-F238E27FC236}">
                <a16:creationId xmlns:a16="http://schemas.microsoft.com/office/drawing/2014/main" id="{DC920448-2F55-4BA0-9783-2724ED6C4B01}"/>
              </a:ext>
            </a:extLst>
          </p:cNvPr>
          <p:cNvSpPr>
            <a:spLocks noGrp="1"/>
          </p:cNvSpPr>
          <p:nvPr>
            <p:ph type="body" sz="quarter" idx="44"/>
          </p:nvPr>
        </p:nvSpPr>
        <p:spPr>
          <a:xfrm>
            <a:off x="4192622" y="4439421"/>
            <a:ext cx="5106310" cy="678123"/>
          </a:xfrm>
        </p:spPr>
        <p:txBody>
          <a:bodyPr/>
          <a:lstStyle/>
          <a:p>
            <a:pPr marL="171450" indent="-171450">
              <a:buFont typeface="Arial" panose="020B0604020202020204" pitchFamily="34" charset="0"/>
              <a:buChar char="•"/>
            </a:pPr>
            <a:r>
              <a:rPr lang="en-US" sz="1050" dirty="0"/>
              <a:t>Keen aggressively marketed Nirvana to strategic and financial buyers as well as liquidators and real estate investors.  Keen conducted an auction that was well attended by parties interested in the turn-key company and buyers for groups of assets.  The result was the sale of the business to a strategic buyer for $5,740,000.  The sale was approved by the Bankruptcy Court.</a:t>
            </a:r>
          </a:p>
          <a:p>
            <a:pPr marL="171450" indent="-171450">
              <a:buFont typeface="Arial" panose="020B0604020202020204" pitchFamily="34" charset="0"/>
              <a:buChar char="•"/>
            </a:pPr>
            <a:endParaRPr lang="en-US" sz="1050" dirty="0"/>
          </a:p>
        </p:txBody>
      </p:sp>
      <p:sp>
        <p:nvSpPr>
          <p:cNvPr id="10" name="Text Placeholder 9">
            <a:extLst>
              <a:ext uri="{FF2B5EF4-FFF2-40B4-BE49-F238E27FC236}">
                <a16:creationId xmlns:a16="http://schemas.microsoft.com/office/drawing/2014/main" id="{A31BF4F0-14AA-4C42-BF48-83D6F0C6CB15}"/>
              </a:ext>
            </a:extLst>
          </p:cNvPr>
          <p:cNvSpPr>
            <a:spLocks noGrp="1"/>
          </p:cNvSpPr>
          <p:nvPr>
            <p:ph type="body" sz="quarter" idx="45"/>
          </p:nvPr>
        </p:nvSpPr>
        <p:spPr>
          <a:xfrm>
            <a:off x="4192622" y="4136124"/>
            <a:ext cx="5106310" cy="280721"/>
          </a:xfrm>
        </p:spPr>
        <p:txBody>
          <a:bodyPr/>
          <a:lstStyle/>
          <a:p>
            <a:r>
              <a:rPr lang="en-US" sz="1400" dirty="0"/>
              <a:t>THE TRANSACTION</a:t>
            </a:r>
          </a:p>
        </p:txBody>
      </p:sp>
      <p:sp>
        <p:nvSpPr>
          <p:cNvPr id="13" name="Text Placeholder 12">
            <a:extLst>
              <a:ext uri="{FF2B5EF4-FFF2-40B4-BE49-F238E27FC236}">
                <a16:creationId xmlns:a16="http://schemas.microsoft.com/office/drawing/2014/main" id="{7381EA7C-A302-4695-93A2-EF7424B98F69}"/>
              </a:ext>
            </a:extLst>
          </p:cNvPr>
          <p:cNvSpPr>
            <a:spLocks noGrp="1"/>
          </p:cNvSpPr>
          <p:nvPr>
            <p:ph type="body" sz="quarter" idx="26"/>
          </p:nvPr>
        </p:nvSpPr>
        <p:spPr>
          <a:xfrm>
            <a:off x="1220738" y="3303226"/>
            <a:ext cx="2542879" cy="765086"/>
          </a:xfrm>
        </p:spPr>
        <p:txBody>
          <a:bodyPr/>
          <a:lstStyle/>
          <a:p>
            <a:r>
              <a:rPr lang="en-US" dirty="0"/>
              <a:t>Sold </a:t>
            </a:r>
            <a:br>
              <a:rPr lang="en-US" dirty="0"/>
            </a:br>
            <a:r>
              <a:rPr lang="en-US" dirty="0"/>
              <a:t>Nirvana, Inc. as a going-concern; $5,740,000</a:t>
            </a:r>
          </a:p>
          <a:p>
            <a:endParaRPr lang="en-US" dirty="0"/>
          </a:p>
        </p:txBody>
      </p:sp>
      <p:sp>
        <p:nvSpPr>
          <p:cNvPr id="14" name="Title 13">
            <a:extLst>
              <a:ext uri="{FF2B5EF4-FFF2-40B4-BE49-F238E27FC236}">
                <a16:creationId xmlns:a16="http://schemas.microsoft.com/office/drawing/2014/main" id="{EAC78FDC-C424-4EE6-ADDF-E6E5790B7613}"/>
              </a:ext>
            </a:extLst>
          </p:cNvPr>
          <p:cNvSpPr>
            <a:spLocks noGrp="1"/>
          </p:cNvSpPr>
          <p:nvPr>
            <p:ph type="title"/>
          </p:nvPr>
        </p:nvSpPr>
        <p:spPr/>
        <p:txBody>
          <a:bodyPr>
            <a:normAutofit/>
          </a:bodyPr>
          <a:lstStyle/>
          <a:p>
            <a:r>
              <a:rPr lang="en-US" sz="2500" dirty="0"/>
              <a:t>Nirvana, Inc.</a:t>
            </a:r>
          </a:p>
        </p:txBody>
      </p:sp>
      <p:sp>
        <p:nvSpPr>
          <p:cNvPr id="3" name="Slide Number Placeholder 2">
            <a:extLst>
              <a:ext uri="{FF2B5EF4-FFF2-40B4-BE49-F238E27FC236}">
                <a16:creationId xmlns:a16="http://schemas.microsoft.com/office/drawing/2014/main" id="{D8D0CC37-F8DA-4502-802D-9EC1F54D4C58}"/>
              </a:ext>
            </a:extLst>
          </p:cNvPr>
          <p:cNvSpPr>
            <a:spLocks noGrp="1"/>
          </p:cNvSpPr>
          <p:nvPr>
            <p:ph type="sldNum" sz="quarter" idx="12"/>
          </p:nvPr>
        </p:nvSpPr>
        <p:spPr/>
        <p:txBody>
          <a:bodyPr/>
          <a:lstStyle/>
          <a:p>
            <a:fld id="{232A503A-94B1-5E42-BAA4-8A496B25C751}" type="slidenum">
              <a:rPr lang="en-US" smtClean="0"/>
              <a:pPr/>
              <a:t>1</a:t>
            </a:fld>
            <a:endParaRPr lang="en-US" dirty="0"/>
          </a:p>
        </p:txBody>
      </p:sp>
      <p:pic>
        <p:nvPicPr>
          <p:cNvPr id="15" name="Picture 1">
            <a:extLst>
              <a:ext uri="{FF2B5EF4-FFF2-40B4-BE49-F238E27FC236}">
                <a16:creationId xmlns:a16="http://schemas.microsoft.com/office/drawing/2014/main" id="{A676606B-DDCA-44E4-B7A5-E54DDEFFB9E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9454" y="1726651"/>
            <a:ext cx="2675972" cy="1452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EDD770CD-2960-4F0D-9E7C-6035F74C96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0738" y="4114556"/>
            <a:ext cx="2193403" cy="1645052"/>
          </a:xfrm>
          <a:prstGeom prst="rect">
            <a:avLst/>
          </a:prstGeom>
        </p:spPr>
      </p:pic>
      <p:pic>
        <p:nvPicPr>
          <p:cNvPr id="17" name="Picture 16">
            <a:extLst>
              <a:ext uri="{FF2B5EF4-FFF2-40B4-BE49-F238E27FC236}">
                <a16:creationId xmlns:a16="http://schemas.microsoft.com/office/drawing/2014/main" id="{D9536455-1959-4996-AB77-EE4C688E52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0049" y="5883529"/>
            <a:ext cx="2234092" cy="1256677"/>
          </a:xfrm>
          <a:prstGeom prst="rect">
            <a:avLst/>
          </a:prstGeom>
        </p:spPr>
      </p:pic>
    </p:spTree>
    <p:extLst>
      <p:ext uri="{BB962C8B-B14F-4D97-AF65-F5344CB8AC3E}">
        <p14:creationId xmlns:p14="http://schemas.microsoft.com/office/powerpoint/2010/main" val="985697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900EAC-5580-47F1-B863-EAB721ECB59B}"/>
              </a:ext>
            </a:extLst>
          </p:cNvPr>
          <p:cNvSpPr>
            <a:spLocks noGrp="1"/>
          </p:cNvSpPr>
          <p:nvPr>
            <p:ph type="body" sz="quarter" idx="18"/>
          </p:nvPr>
        </p:nvSpPr>
        <p:spPr>
          <a:xfrm>
            <a:off x="4883116" y="1999054"/>
            <a:ext cx="4415815" cy="678123"/>
          </a:xfrm>
        </p:spPr>
        <p:txBody>
          <a:bodyPr/>
          <a:lstStyle/>
          <a:p>
            <a:r>
              <a:rPr lang="en-US" sz="1050" dirty="0"/>
              <a:t>Nirvana, Inc. and Affiliates (the “Debtors”) are manufacturers and bottlers of spring water captured from four licensed springs on over 1,600 acres of real property located in the foothills of the Adirondack Mountains at </a:t>
            </a:r>
            <a:r>
              <a:rPr lang="en-US" sz="1050" dirty="0" err="1"/>
              <a:t>Forestport</a:t>
            </a:r>
            <a:r>
              <a:rPr lang="en-US" sz="1050" dirty="0"/>
              <a:t>, New York.</a:t>
            </a:r>
          </a:p>
          <a:p>
            <a:endParaRPr lang="en-US" sz="1050" dirty="0"/>
          </a:p>
        </p:txBody>
      </p:sp>
      <p:sp>
        <p:nvSpPr>
          <p:cNvPr id="5" name="Text Placeholder 4">
            <a:extLst>
              <a:ext uri="{FF2B5EF4-FFF2-40B4-BE49-F238E27FC236}">
                <a16:creationId xmlns:a16="http://schemas.microsoft.com/office/drawing/2014/main" id="{A1A8205E-8915-4B26-88D2-59031085536D}"/>
              </a:ext>
            </a:extLst>
          </p:cNvPr>
          <p:cNvSpPr>
            <a:spLocks noGrp="1"/>
          </p:cNvSpPr>
          <p:nvPr>
            <p:ph type="body" sz="quarter" idx="27"/>
          </p:nvPr>
        </p:nvSpPr>
        <p:spPr/>
        <p:txBody>
          <a:bodyPr/>
          <a:lstStyle/>
          <a:p>
            <a:r>
              <a:rPr lang="en-US" sz="1600" dirty="0"/>
              <a:t>TRANSACTION SUMMARY</a:t>
            </a:r>
          </a:p>
        </p:txBody>
      </p:sp>
      <p:sp>
        <p:nvSpPr>
          <p:cNvPr id="6" name="Text Placeholder 5">
            <a:extLst>
              <a:ext uri="{FF2B5EF4-FFF2-40B4-BE49-F238E27FC236}">
                <a16:creationId xmlns:a16="http://schemas.microsoft.com/office/drawing/2014/main" id="{5EE50008-D986-4D53-9E80-41B2604EAEC7}"/>
              </a:ext>
            </a:extLst>
          </p:cNvPr>
          <p:cNvSpPr>
            <a:spLocks noGrp="1"/>
          </p:cNvSpPr>
          <p:nvPr>
            <p:ph type="body" sz="quarter" idx="34"/>
          </p:nvPr>
        </p:nvSpPr>
        <p:spPr>
          <a:xfrm>
            <a:off x="4883116" y="1695757"/>
            <a:ext cx="4415815" cy="280721"/>
          </a:xfrm>
        </p:spPr>
        <p:txBody>
          <a:bodyPr/>
          <a:lstStyle/>
          <a:p>
            <a:r>
              <a:rPr lang="en-US" sz="1400" dirty="0"/>
              <a:t>THE COMPANY</a:t>
            </a:r>
          </a:p>
        </p:txBody>
      </p:sp>
      <p:sp>
        <p:nvSpPr>
          <p:cNvPr id="7" name="Text Placeholder 6">
            <a:extLst>
              <a:ext uri="{FF2B5EF4-FFF2-40B4-BE49-F238E27FC236}">
                <a16:creationId xmlns:a16="http://schemas.microsoft.com/office/drawing/2014/main" id="{34AE32E7-0019-405A-A4D4-A583535EAAAF}"/>
              </a:ext>
            </a:extLst>
          </p:cNvPr>
          <p:cNvSpPr>
            <a:spLocks noGrp="1"/>
          </p:cNvSpPr>
          <p:nvPr>
            <p:ph type="body" sz="quarter" idx="42"/>
          </p:nvPr>
        </p:nvSpPr>
        <p:spPr>
          <a:xfrm>
            <a:off x="4883116" y="3241068"/>
            <a:ext cx="4415815" cy="678123"/>
          </a:xfrm>
        </p:spPr>
        <p:txBody>
          <a:bodyPr/>
          <a:lstStyle/>
          <a:p>
            <a:r>
              <a:rPr lang="en-US" sz="1050" dirty="0"/>
              <a:t>Nirvana Inc. and its affiliates filed chapter 11 in the United States Bankruptcy Court for the Northern District of New York.</a:t>
            </a:r>
          </a:p>
          <a:p>
            <a:pPr marL="0" indent="0">
              <a:buNone/>
            </a:pPr>
            <a:endParaRPr lang="en-US" sz="1050" dirty="0"/>
          </a:p>
        </p:txBody>
      </p:sp>
      <p:sp>
        <p:nvSpPr>
          <p:cNvPr id="8" name="Text Placeholder 7">
            <a:extLst>
              <a:ext uri="{FF2B5EF4-FFF2-40B4-BE49-F238E27FC236}">
                <a16:creationId xmlns:a16="http://schemas.microsoft.com/office/drawing/2014/main" id="{B2EE6E0A-B70F-4526-864E-0D5F87923ED0}"/>
              </a:ext>
            </a:extLst>
          </p:cNvPr>
          <p:cNvSpPr>
            <a:spLocks noGrp="1"/>
          </p:cNvSpPr>
          <p:nvPr>
            <p:ph type="body" sz="quarter" idx="43"/>
          </p:nvPr>
        </p:nvSpPr>
        <p:spPr>
          <a:xfrm>
            <a:off x="4883116" y="2937771"/>
            <a:ext cx="4415815" cy="280721"/>
          </a:xfrm>
        </p:spPr>
        <p:txBody>
          <a:bodyPr/>
          <a:lstStyle/>
          <a:p>
            <a:r>
              <a:rPr lang="en-US" sz="1400" dirty="0"/>
              <a:t>THE SITUATION</a:t>
            </a:r>
          </a:p>
        </p:txBody>
      </p:sp>
      <p:sp>
        <p:nvSpPr>
          <p:cNvPr id="9" name="Text Placeholder 8">
            <a:extLst>
              <a:ext uri="{FF2B5EF4-FFF2-40B4-BE49-F238E27FC236}">
                <a16:creationId xmlns:a16="http://schemas.microsoft.com/office/drawing/2014/main" id="{DC920448-2F55-4BA0-9783-2724ED6C4B01}"/>
              </a:ext>
            </a:extLst>
          </p:cNvPr>
          <p:cNvSpPr>
            <a:spLocks noGrp="1"/>
          </p:cNvSpPr>
          <p:nvPr>
            <p:ph type="body" sz="quarter" idx="44"/>
          </p:nvPr>
        </p:nvSpPr>
        <p:spPr>
          <a:xfrm>
            <a:off x="4883116" y="4100360"/>
            <a:ext cx="4415815" cy="678123"/>
          </a:xfrm>
        </p:spPr>
        <p:txBody>
          <a:bodyPr/>
          <a:lstStyle/>
          <a:p>
            <a:pPr marL="171450" indent="-171450">
              <a:buFont typeface="Arial" panose="020B0604020202020204" pitchFamily="34" charset="0"/>
              <a:buChar char="•"/>
            </a:pPr>
            <a:r>
              <a:rPr lang="en-US" sz="1050" dirty="0"/>
              <a:t>Keen aggressively marketed Nirvana to strategic and financial buyers as well as liquidators and real estate investors.  Keen conducted an auction that was well attended by parties interested in the turn-key company and buyers for groups of assets.  The result was the sale of the business to a strategic buyer for $5,740,000.  The sale was approved by the Bankruptcy Court.</a:t>
            </a:r>
          </a:p>
          <a:p>
            <a:pPr marL="171450" indent="-171450">
              <a:buFont typeface="Arial" panose="020B0604020202020204" pitchFamily="34" charset="0"/>
              <a:buChar char="•"/>
            </a:pPr>
            <a:endParaRPr lang="en-US" sz="1050" dirty="0"/>
          </a:p>
        </p:txBody>
      </p:sp>
      <p:sp>
        <p:nvSpPr>
          <p:cNvPr id="10" name="Text Placeholder 9">
            <a:extLst>
              <a:ext uri="{FF2B5EF4-FFF2-40B4-BE49-F238E27FC236}">
                <a16:creationId xmlns:a16="http://schemas.microsoft.com/office/drawing/2014/main" id="{A31BF4F0-14AA-4C42-BF48-83D6F0C6CB15}"/>
              </a:ext>
            </a:extLst>
          </p:cNvPr>
          <p:cNvSpPr>
            <a:spLocks noGrp="1"/>
          </p:cNvSpPr>
          <p:nvPr>
            <p:ph type="body" sz="quarter" idx="45"/>
          </p:nvPr>
        </p:nvSpPr>
        <p:spPr>
          <a:xfrm>
            <a:off x="4883116" y="3797063"/>
            <a:ext cx="4415815" cy="280721"/>
          </a:xfrm>
        </p:spPr>
        <p:txBody>
          <a:bodyPr/>
          <a:lstStyle/>
          <a:p>
            <a:r>
              <a:rPr lang="en-US" sz="1400" dirty="0"/>
              <a:t>THE TRANSACTION</a:t>
            </a:r>
          </a:p>
        </p:txBody>
      </p:sp>
      <p:sp>
        <p:nvSpPr>
          <p:cNvPr id="11" name="Text Placeholder 10">
            <a:extLst>
              <a:ext uri="{FF2B5EF4-FFF2-40B4-BE49-F238E27FC236}">
                <a16:creationId xmlns:a16="http://schemas.microsoft.com/office/drawing/2014/main" id="{2213701D-F45F-498F-8510-F7D4B0F6D306}"/>
              </a:ext>
            </a:extLst>
          </p:cNvPr>
          <p:cNvSpPr>
            <a:spLocks noGrp="1"/>
          </p:cNvSpPr>
          <p:nvPr>
            <p:ph type="body" sz="quarter" idx="46"/>
          </p:nvPr>
        </p:nvSpPr>
        <p:spPr>
          <a:xfrm>
            <a:off x="4883116" y="5944649"/>
            <a:ext cx="4415815" cy="1036958"/>
          </a:xfrm>
        </p:spPr>
        <p:txBody>
          <a:bodyPr/>
          <a:lstStyle/>
          <a:p>
            <a:pPr marL="171450" indent="-171450">
              <a:buFont typeface="Arial" panose="020B0604020202020204" pitchFamily="34" charset="0"/>
              <a:buChar char="•"/>
            </a:pPr>
            <a:r>
              <a:rPr lang="en-US" sz="1050" dirty="0"/>
              <a:t>Camille Hill, Esq. (Bond, </a:t>
            </a:r>
            <a:r>
              <a:rPr lang="en-US" sz="1050" dirty="0" err="1"/>
              <a:t>Schoeneck</a:t>
            </a:r>
            <a:r>
              <a:rPr lang="en-US" sz="1050" dirty="0"/>
              <a:t> &amp; King Attorneys),</a:t>
            </a:r>
            <a:br>
              <a:rPr lang="en-US" sz="1050" dirty="0"/>
            </a:br>
            <a:r>
              <a:rPr lang="en-US" sz="1050" dirty="0"/>
              <a:t>T: (315) 218-8627, </a:t>
            </a:r>
            <a:r>
              <a:rPr lang="en-US" sz="1050" dirty="0">
                <a:hlinkClick r:id="rId2"/>
              </a:rPr>
              <a:t>hillc@bsk.com</a:t>
            </a:r>
            <a:r>
              <a:rPr lang="en-US" sz="1050" dirty="0"/>
              <a:t> </a:t>
            </a:r>
          </a:p>
          <a:p>
            <a:pPr marL="171450" indent="-171450">
              <a:buFont typeface="Arial" panose="020B0604020202020204" pitchFamily="34" charset="0"/>
              <a:buChar char="•"/>
            </a:pPr>
            <a:r>
              <a:rPr lang="en-US" sz="1050" dirty="0"/>
              <a:t>Jay Teitelbaum, Esq. (Teitelbaum &amp; Baskin, LLC), </a:t>
            </a:r>
            <a:br>
              <a:rPr lang="en-US" sz="1050" dirty="0"/>
            </a:br>
            <a:r>
              <a:rPr lang="en-US" sz="1050" dirty="0"/>
              <a:t>(914) 437-7670, </a:t>
            </a:r>
            <a:r>
              <a:rPr lang="en-US" sz="1050" dirty="0">
                <a:hlinkClick r:id="rId3"/>
              </a:rPr>
              <a:t>jteitelbaum@tblawllp.com</a:t>
            </a:r>
            <a:r>
              <a:rPr lang="en-US" sz="1050" dirty="0"/>
              <a:t> </a:t>
            </a:r>
          </a:p>
          <a:p>
            <a:endParaRPr lang="en-US" sz="1050" dirty="0"/>
          </a:p>
        </p:txBody>
      </p:sp>
      <p:sp>
        <p:nvSpPr>
          <p:cNvPr id="12" name="Text Placeholder 11">
            <a:extLst>
              <a:ext uri="{FF2B5EF4-FFF2-40B4-BE49-F238E27FC236}">
                <a16:creationId xmlns:a16="http://schemas.microsoft.com/office/drawing/2014/main" id="{9AEBC434-8762-4FD3-BD89-3E9B1C494CF6}"/>
              </a:ext>
            </a:extLst>
          </p:cNvPr>
          <p:cNvSpPr>
            <a:spLocks noGrp="1"/>
          </p:cNvSpPr>
          <p:nvPr>
            <p:ph type="body" sz="quarter" idx="47"/>
          </p:nvPr>
        </p:nvSpPr>
        <p:spPr>
          <a:xfrm>
            <a:off x="4883116" y="5641352"/>
            <a:ext cx="4415815" cy="280721"/>
          </a:xfrm>
        </p:spPr>
        <p:txBody>
          <a:bodyPr/>
          <a:lstStyle/>
          <a:p>
            <a:r>
              <a:rPr lang="en-US" sz="1400" dirty="0"/>
              <a:t>REFERENCE</a:t>
            </a:r>
          </a:p>
        </p:txBody>
      </p:sp>
      <p:sp>
        <p:nvSpPr>
          <p:cNvPr id="13" name="Text Placeholder 12">
            <a:extLst>
              <a:ext uri="{FF2B5EF4-FFF2-40B4-BE49-F238E27FC236}">
                <a16:creationId xmlns:a16="http://schemas.microsoft.com/office/drawing/2014/main" id="{7381EA7C-A302-4695-93A2-EF7424B98F69}"/>
              </a:ext>
            </a:extLst>
          </p:cNvPr>
          <p:cNvSpPr>
            <a:spLocks noGrp="1"/>
          </p:cNvSpPr>
          <p:nvPr>
            <p:ph type="body" sz="quarter" idx="26"/>
          </p:nvPr>
        </p:nvSpPr>
        <p:spPr>
          <a:xfrm>
            <a:off x="1220738" y="3303226"/>
            <a:ext cx="2542879" cy="765086"/>
          </a:xfrm>
        </p:spPr>
        <p:txBody>
          <a:bodyPr/>
          <a:lstStyle/>
          <a:p>
            <a:r>
              <a:rPr lang="en-US" dirty="0"/>
              <a:t>Sold </a:t>
            </a:r>
            <a:br>
              <a:rPr lang="en-US" dirty="0"/>
            </a:br>
            <a:r>
              <a:rPr lang="en-US" dirty="0"/>
              <a:t>Nirvana, Inc. as a going-concern; $5,740,000</a:t>
            </a:r>
          </a:p>
          <a:p>
            <a:endParaRPr lang="en-US" dirty="0"/>
          </a:p>
        </p:txBody>
      </p:sp>
      <p:sp>
        <p:nvSpPr>
          <p:cNvPr id="14" name="Title 13">
            <a:extLst>
              <a:ext uri="{FF2B5EF4-FFF2-40B4-BE49-F238E27FC236}">
                <a16:creationId xmlns:a16="http://schemas.microsoft.com/office/drawing/2014/main" id="{EAC78FDC-C424-4EE6-ADDF-E6E5790B7613}"/>
              </a:ext>
            </a:extLst>
          </p:cNvPr>
          <p:cNvSpPr>
            <a:spLocks noGrp="1"/>
          </p:cNvSpPr>
          <p:nvPr>
            <p:ph type="title"/>
          </p:nvPr>
        </p:nvSpPr>
        <p:spPr/>
        <p:txBody>
          <a:bodyPr>
            <a:normAutofit/>
          </a:bodyPr>
          <a:lstStyle/>
          <a:p>
            <a:r>
              <a:rPr lang="en-US" sz="2500" dirty="0"/>
              <a:t>Nirvana, Inc.</a:t>
            </a:r>
          </a:p>
        </p:txBody>
      </p:sp>
      <p:sp>
        <p:nvSpPr>
          <p:cNvPr id="3" name="Slide Number Placeholder 2">
            <a:extLst>
              <a:ext uri="{FF2B5EF4-FFF2-40B4-BE49-F238E27FC236}">
                <a16:creationId xmlns:a16="http://schemas.microsoft.com/office/drawing/2014/main" id="{D8D0CC37-F8DA-4502-802D-9EC1F54D4C58}"/>
              </a:ext>
            </a:extLst>
          </p:cNvPr>
          <p:cNvSpPr>
            <a:spLocks noGrp="1"/>
          </p:cNvSpPr>
          <p:nvPr>
            <p:ph type="sldNum" sz="quarter" idx="12"/>
          </p:nvPr>
        </p:nvSpPr>
        <p:spPr/>
        <p:txBody>
          <a:bodyPr/>
          <a:lstStyle/>
          <a:p>
            <a:fld id="{232A503A-94B1-5E42-BAA4-8A496B25C751}" type="slidenum">
              <a:rPr lang="en-US" smtClean="0"/>
              <a:pPr/>
              <a:t>2</a:t>
            </a:fld>
            <a:endParaRPr lang="en-US" dirty="0"/>
          </a:p>
        </p:txBody>
      </p:sp>
      <p:pic>
        <p:nvPicPr>
          <p:cNvPr id="15" name="Picture 1">
            <a:extLst>
              <a:ext uri="{FF2B5EF4-FFF2-40B4-BE49-F238E27FC236}">
                <a16:creationId xmlns:a16="http://schemas.microsoft.com/office/drawing/2014/main" id="{A676606B-DDCA-44E4-B7A5-E54DDEFFB9E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9454" y="1726651"/>
            <a:ext cx="2675972" cy="1452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EDD770CD-2960-4F0D-9E7C-6035F74C96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0738" y="4114556"/>
            <a:ext cx="2193403" cy="1645052"/>
          </a:xfrm>
          <a:prstGeom prst="rect">
            <a:avLst/>
          </a:prstGeom>
        </p:spPr>
      </p:pic>
      <p:pic>
        <p:nvPicPr>
          <p:cNvPr id="17" name="Picture 16">
            <a:extLst>
              <a:ext uri="{FF2B5EF4-FFF2-40B4-BE49-F238E27FC236}">
                <a16:creationId xmlns:a16="http://schemas.microsoft.com/office/drawing/2014/main" id="{D9536455-1959-4996-AB77-EE4C688E52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80049" y="5883529"/>
            <a:ext cx="2234092" cy="1256677"/>
          </a:xfrm>
          <a:prstGeom prst="rect">
            <a:avLst/>
          </a:prstGeom>
        </p:spPr>
      </p:pic>
    </p:spTree>
    <p:extLst>
      <p:ext uri="{BB962C8B-B14F-4D97-AF65-F5344CB8AC3E}">
        <p14:creationId xmlns:p14="http://schemas.microsoft.com/office/powerpoint/2010/main" val="271107416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823</TotalTime>
  <Words>364</Words>
  <Application>Microsoft Office PowerPoint</Application>
  <PresentationFormat>Custom</PresentationFormat>
  <Paragraphs>23</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Gauthier FY</vt:lpstr>
      <vt:lpstr>Larsseit</vt:lpstr>
      <vt:lpstr>Office Theme</vt:lpstr>
      <vt:lpstr>Nirvana, Inc.</vt:lpstr>
      <vt:lpstr>Nirvana, Inc.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Kathy Ramirez</dc:creator>
  <cp:lastModifiedBy>Heather Milazzo</cp:lastModifiedBy>
  <cp:revision>66</cp:revision>
  <dcterms:created xsi:type="dcterms:W3CDTF">2019-08-22T18:12:29Z</dcterms:created>
  <dcterms:modified xsi:type="dcterms:W3CDTF">2021-02-05T15:26:01Z</dcterms:modified>
</cp:coreProperties>
</file>