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1552" r:id="rId2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F95"/>
    <a:srgbClr val="21354E"/>
    <a:srgbClr val="1F2C3C"/>
    <a:srgbClr val="F1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9"/>
    <p:restoredTop sz="94643"/>
  </p:normalViewPr>
  <p:slideViewPr>
    <p:cSldViewPr snapToGrid="0" snapToObjects="1">
      <p:cViewPr varScale="1">
        <p:scale>
          <a:sx n="93" d="100"/>
          <a:sy n="93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1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D6A193-9C76-774B-930B-1E7D3E85EE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6D780-B7AA-7649-99EF-19F9101784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1607D-9353-9C4C-AF24-6C9CA7022B0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4003C-5375-604A-AB4E-EDABF04F0A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B954F-34DB-E146-89AD-513666F4B3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ADA01-CBD9-E841-A9A6-2F26E6CCD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7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897F4-2E69-7541-B07C-A3AEF1A9EDB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29540-E8A5-BB46-880D-FB60DEB47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8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80" y="3059722"/>
            <a:ext cx="8549640" cy="996463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2800" b="1">
                <a:solidFill>
                  <a:schemeClr val="bg1"/>
                </a:solidFill>
                <a:latin typeface="Gauthier FY" panose="02000803020000020004" pitchFamily="2" charset="77"/>
              </a:defRPr>
            </a:lvl1pPr>
          </a:lstStyle>
          <a:p>
            <a:r>
              <a:rPr lang="en-US" dirty="0"/>
              <a:t>Title goes here here and here</a:t>
            </a:r>
            <a:br>
              <a:rPr lang="en-US" dirty="0"/>
            </a:br>
            <a:r>
              <a:rPr lang="en-US" dirty="0"/>
              <a:t>a second line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7300" y="4302368"/>
            <a:ext cx="7543800" cy="410309"/>
          </a:xfrm>
        </p:spPr>
        <p:txBody>
          <a:bodyPr>
            <a:normAutofit/>
          </a:bodyPr>
          <a:lstStyle>
            <a:lvl1pPr marL="0" indent="0" algn="ctr">
              <a:buNone/>
              <a:defRPr sz="1100" spc="100" baseline="0">
                <a:solidFill>
                  <a:schemeClr val="bg1"/>
                </a:solidFill>
                <a:latin typeface="Larsseit" pitchFamily="2" charset="77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dirty="0"/>
              <a:t>WEDNESDAY MAY 29TH 2019</a:t>
            </a:r>
          </a:p>
        </p:txBody>
      </p:sp>
    </p:spTree>
    <p:extLst>
      <p:ext uri="{BB962C8B-B14F-4D97-AF65-F5344CB8AC3E}">
        <p14:creationId xmlns:p14="http://schemas.microsoft.com/office/powerpoint/2010/main" val="94938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3514" y="624824"/>
            <a:ext cx="7186393" cy="617821"/>
          </a:xfrm>
        </p:spPr>
        <p:txBody>
          <a:bodyPr anchor="t">
            <a:normAutofit/>
          </a:bodyPr>
          <a:lstStyle>
            <a:lvl1pPr algn="ctr">
              <a:defRPr sz="2800" b="0">
                <a:solidFill>
                  <a:srgbClr val="1F2C3C"/>
                </a:solidFill>
                <a:latin typeface="Gauthier FY" panose="02000803020000020004" pitchFamily="2" charset="77"/>
              </a:defRPr>
            </a:lvl1pPr>
          </a:lstStyle>
          <a:p>
            <a:r>
              <a:rPr lang="en-US" dirty="0"/>
              <a:t>Title goes here here and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8479" y="7203865"/>
            <a:ext cx="2263140" cy="413808"/>
          </a:xfrm>
        </p:spPr>
        <p:txBody>
          <a:bodyPr/>
          <a:lstStyle>
            <a:lvl1pPr>
              <a:defRPr sz="1100">
                <a:solidFill>
                  <a:srgbClr val="1F2C3C"/>
                </a:solidFill>
                <a:latin typeface="Larsseit" pitchFamily="2" charset="77"/>
              </a:defRPr>
            </a:lvl1pPr>
          </a:lstStyle>
          <a:p>
            <a:fld id="{232A503A-94B1-5E42-BAA4-8A496B25C7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EBC209-1607-614E-8D29-54926667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7095" y="439836"/>
            <a:ext cx="1588600" cy="48801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D652209-D17C-C842-941E-4604E5544947}"/>
              </a:ext>
            </a:extLst>
          </p:cNvPr>
          <p:cNvSpPr/>
          <p:nvPr userDrawn="1"/>
        </p:nvSpPr>
        <p:spPr>
          <a:xfrm>
            <a:off x="516467" y="1500011"/>
            <a:ext cx="45720" cy="5703853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C6449-F1EC-4EA8-BEF0-D1F07C3081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5350" y="2286000"/>
            <a:ext cx="4046301" cy="49180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60E44-6A00-43D2-9278-62F4895ADE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5350" y="1500011"/>
            <a:ext cx="4046397" cy="6544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217F95"/>
                </a:solidFill>
                <a:latin typeface="Larsseit" panose="000005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C5FBE4E-E8B0-4EBE-BC27-23AF6ED5EF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16655" y="2305456"/>
            <a:ext cx="4046301" cy="49180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5E168E2-0A1C-4B2E-8CC4-8373B31FED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6655" y="1519467"/>
            <a:ext cx="4046397" cy="6544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217F95"/>
                </a:solidFill>
                <a:latin typeface="Larsseit" panose="000005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51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8479" y="7203865"/>
            <a:ext cx="2263140" cy="413808"/>
          </a:xfrm>
        </p:spPr>
        <p:txBody>
          <a:bodyPr/>
          <a:lstStyle>
            <a:lvl1pPr>
              <a:defRPr sz="1100">
                <a:solidFill>
                  <a:srgbClr val="1F2C3C"/>
                </a:solidFill>
                <a:latin typeface="Larsseit" pitchFamily="2" charset="77"/>
              </a:defRPr>
            </a:lvl1pPr>
          </a:lstStyle>
          <a:p>
            <a:fld id="{232A503A-94B1-5E42-BAA4-8A496B25C7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EBC209-1607-614E-8D29-54926667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7095" y="439836"/>
            <a:ext cx="1588600" cy="48801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D652209-D17C-C842-941E-4604E5544947}"/>
              </a:ext>
            </a:extLst>
          </p:cNvPr>
          <p:cNvSpPr/>
          <p:nvPr userDrawn="1"/>
        </p:nvSpPr>
        <p:spPr>
          <a:xfrm>
            <a:off x="516467" y="1500011"/>
            <a:ext cx="45720" cy="5703853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2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8479" y="7203865"/>
            <a:ext cx="2263140" cy="413808"/>
          </a:xfrm>
        </p:spPr>
        <p:txBody>
          <a:bodyPr/>
          <a:lstStyle>
            <a:lvl1pPr>
              <a:defRPr sz="1100">
                <a:solidFill>
                  <a:srgbClr val="1F2C3C"/>
                </a:solidFill>
                <a:latin typeface="Larsseit" pitchFamily="2" charset="77"/>
              </a:defRPr>
            </a:lvl1pPr>
          </a:lstStyle>
          <a:p>
            <a:fld id="{232A503A-94B1-5E42-BAA4-8A496B25C7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EBC209-1607-614E-8D29-54926667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7095" y="439836"/>
            <a:ext cx="1588600" cy="4880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56A7A29-6511-45E6-AA97-BD501FD03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3514" y="624824"/>
            <a:ext cx="7186393" cy="617821"/>
          </a:xfrm>
        </p:spPr>
        <p:txBody>
          <a:bodyPr anchor="t">
            <a:normAutofit/>
          </a:bodyPr>
          <a:lstStyle>
            <a:lvl1pPr algn="ctr">
              <a:defRPr sz="2800" b="0">
                <a:solidFill>
                  <a:srgbClr val="1F2C3C"/>
                </a:solidFill>
                <a:latin typeface="Gauthier FY" panose="02000803020000020004" pitchFamily="2" charset="77"/>
              </a:defRPr>
            </a:lvl1pPr>
          </a:lstStyle>
          <a:p>
            <a:r>
              <a:rPr lang="en-US" dirty="0"/>
              <a:t>Title goes here here and here</a:t>
            </a:r>
          </a:p>
        </p:txBody>
      </p:sp>
    </p:spTree>
    <p:extLst>
      <p:ext uri="{BB962C8B-B14F-4D97-AF65-F5344CB8AC3E}">
        <p14:creationId xmlns:p14="http://schemas.microsoft.com/office/powerpoint/2010/main" val="108992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3514" y="624824"/>
            <a:ext cx="7186393" cy="617821"/>
          </a:xfrm>
        </p:spPr>
        <p:txBody>
          <a:bodyPr anchor="t">
            <a:normAutofit/>
          </a:bodyPr>
          <a:lstStyle>
            <a:lvl1pPr algn="ctr">
              <a:defRPr sz="2800" b="0">
                <a:solidFill>
                  <a:srgbClr val="1F2C3C"/>
                </a:solidFill>
                <a:latin typeface="Gauthier FY" panose="02000803020000020004" pitchFamily="2" charset="77"/>
              </a:defRPr>
            </a:lvl1pPr>
          </a:lstStyle>
          <a:p>
            <a:r>
              <a:rPr lang="en-US" dirty="0"/>
              <a:t>Title goes here here and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8479" y="7203865"/>
            <a:ext cx="2263140" cy="413808"/>
          </a:xfrm>
        </p:spPr>
        <p:txBody>
          <a:bodyPr/>
          <a:lstStyle>
            <a:lvl1pPr>
              <a:defRPr sz="1100">
                <a:solidFill>
                  <a:srgbClr val="1F2C3C"/>
                </a:solidFill>
                <a:latin typeface="Larsseit" pitchFamily="2" charset="77"/>
              </a:defRPr>
            </a:lvl1pPr>
          </a:lstStyle>
          <a:p>
            <a:fld id="{232A503A-94B1-5E42-BAA4-8A496B25C7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944693D-0EDB-2640-B280-A1D388189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419" y="2288992"/>
            <a:ext cx="3903662" cy="678123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Font typeface="Arial" panose="020B0604020202020204" pitchFamily="34" charset="0"/>
              <a:buNone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1EEF0BA2-2B12-DB4A-ACDA-244D4F8554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6419" y="1385319"/>
            <a:ext cx="4732578" cy="570803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 spc="100" baseline="0">
                <a:solidFill>
                  <a:srgbClr val="217F95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SUBTITLE HERE HERE LOREM IPSUM DOLOR SIT AMET, CONSECTETUR ADIPISCING ELIT. FUSCE EU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23E31442-3D16-3443-A5C5-5C8B592E99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6419" y="1985695"/>
            <a:ext cx="3903662" cy="280721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TITLE: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EBC209-1607-614E-8D29-54926667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7095" y="439836"/>
            <a:ext cx="1588600" cy="488018"/>
          </a:xfrm>
          <a:prstGeom prst="rect">
            <a:avLst/>
          </a:prstGeom>
        </p:spPr>
      </p:pic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55ACF397-FC2B-0D4F-A028-F1C1C2821FF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6419" y="6536901"/>
            <a:ext cx="3903662" cy="678123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Font typeface="Arial" panose="020B0604020202020204" pitchFamily="34" charset="0"/>
              <a:buNone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1880B08-EC3F-924E-AF93-2C3D6CA2C8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6419" y="5633228"/>
            <a:ext cx="4732578" cy="570803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 spc="100" baseline="0">
                <a:solidFill>
                  <a:srgbClr val="217F95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SUBTITLE HERE HERE LOREM IPSUM DOLOR SIT AMET, CONSECTETUR ADIPISCING ELIT. FUSCE EU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3B84136C-FE63-B14F-A8AD-35E667543A7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6419" y="6233604"/>
            <a:ext cx="3903662" cy="280721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TITLE: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31BFCA3-8755-3945-895D-7788F018AAD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6419" y="4407159"/>
            <a:ext cx="3903662" cy="678123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Font typeface="Arial" panose="020B0604020202020204" pitchFamily="34" charset="0"/>
              <a:buNone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DA0FC021-E828-AD45-BB9F-128C0317D52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6419" y="3503486"/>
            <a:ext cx="4732578" cy="570803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 spc="100" baseline="0">
                <a:solidFill>
                  <a:srgbClr val="217F95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SUBTITLE HERE HERE LOREM IPSUM DOLOR SIT AMET, CONSECTETUR ADIPISCING ELIT. FUSCE EU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7E25AA05-5B9F-B14B-A172-ED1CEA830E8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6419" y="4103862"/>
            <a:ext cx="3903662" cy="280721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TITLE: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3012EA-CBB3-F644-9FB8-C52713DAC0D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157110" y="1956122"/>
            <a:ext cx="2008187" cy="101123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55DDF39-13F1-9E4C-B164-7831210E793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57110" y="4074289"/>
            <a:ext cx="2008187" cy="101123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C5EC37D9-7828-254E-9935-6DF40AA3D9D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157110" y="6204031"/>
            <a:ext cx="2008187" cy="101123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70316E-E1EC-4339-A9AB-0C4CCB03E6EF}"/>
              </a:ext>
            </a:extLst>
          </p:cNvPr>
          <p:cNvSpPr/>
          <p:nvPr userDrawn="1"/>
        </p:nvSpPr>
        <p:spPr>
          <a:xfrm>
            <a:off x="516467" y="1500011"/>
            <a:ext cx="45720" cy="5703853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4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3514" y="624824"/>
            <a:ext cx="7186393" cy="617821"/>
          </a:xfrm>
        </p:spPr>
        <p:txBody>
          <a:bodyPr anchor="t">
            <a:normAutofit/>
          </a:bodyPr>
          <a:lstStyle>
            <a:lvl1pPr algn="ctr">
              <a:defRPr sz="2800" b="0">
                <a:solidFill>
                  <a:srgbClr val="1F2C3C"/>
                </a:solidFill>
                <a:latin typeface="Gauthier FY" panose="02000803020000020004" pitchFamily="2" charset="77"/>
              </a:defRPr>
            </a:lvl1pPr>
          </a:lstStyle>
          <a:p>
            <a:r>
              <a:rPr lang="en-US" dirty="0"/>
              <a:t>Title goes here here and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8479" y="7203865"/>
            <a:ext cx="2263140" cy="413808"/>
          </a:xfrm>
        </p:spPr>
        <p:txBody>
          <a:bodyPr/>
          <a:lstStyle>
            <a:lvl1pPr>
              <a:defRPr sz="1100">
                <a:solidFill>
                  <a:srgbClr val="1F2C3C"/>
                </a:solidFill>
                <a:latin typeface="Larsseit" pitchFamily="2" charset="77"/>
              </a:defRPr>
            </a:lvl1pPr>
          </a:lstStyle>
          <a:p>
            <a:fld id="{232A503A-94B1-5E42-BAA4-8A496B25C7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EBC209-1607-614E-8D29-54926667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7095" y="439836"/>
            <a:ext cx="1588600" cy="4880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2481D3-5C12-CA4F-95A7-97A86660C489}"/>
              </a:ext>
            </a:extLst>
          </p:cNvPr>
          <p:cNvSpPr/>
          <p:nvPr userDrawn="1"/>
        </p:nvSpPr>
        <p:spPr>
          <a:xfrm>
            <a:off x="337591" y="1539428"/>
            <a:ext cx="2186148" cy="2671530"/>
          </a:xfrm>
          <a:prstGeom prst="rect">
            <a:avLst/>
          </a:prstGeom>
          <a:solidFill>
            <a:srgbClr val="F1F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944693D-0EDB-2640-B280-A1D388189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1432" y="1728137"/>
            <a:ext cx="1804184" cy="1380183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Font typeface="Arial" panose="020B0604020202020204" pitchFamily="34" charset="0"/>
              <a:buNone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4F2E6F-E0FB-4A45-AE44-67FB60DB733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24559" y="3297028"/>
            <a:ext cx="1412212" cy="74810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363AB2-C69E-C54F-9E8D-7DAB41FF726F}"/>
              </a:ext>
            </a:extLst>
          </p:cNvPr>
          <p:cNvSpPr/>
          <p:nvPr userDrawn="1"/>
        </p:nvSpPr>
        <p:spPr>
          <a:xfrm>
            <a:off x="337591" y="1539428"/>
            <a:ext cx="45719" cy="2671530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840FE1-2A2E-8F4E-B21A-33BAB27DAF36}"/>
              </a:ext>
            </a:extLst>
          </p:cNvPr>
          <p:cNvSpPr/>
          <p:nvPr userDrawn="1"/>
        </p:nvSpPr>
        <p:spPr>
          <a:xfrm>
            <a:off x="2733551" y="1539428"/>
            <a:ext cx="2186148" cy="2671530"/>
          </a:xfrm>
          <a:prstGeom prst="rect">
            <a:avLst/>
          </a:prstGeom>
          <a:solidFill>
            <a:srgbClr val="F1F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492FBF2-A79E-8D42-8637-EB331788547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47392" y="1728137"/>
            <a:ext cx="1804184" cy="1380183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Font typeface="Arial" panose="020B0604020202020204" pitchFamily="34" charset="0"/>
              <a:buNone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C7DD9E3C-1C27-A94B-B86C-310E4F3E082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120519" y="3297028"/>
            <a:ext cx="1412212" cy="74810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421C59-CC7F-8143-8EC8-65AC3F33F2BF}"/>
              </a:ext>
            </a:extLst>
          </p:cNvPr>
          <p:cNvSpPr/>
          <p:nvPr userDrawn="1"/>
        </p:nvSpPr>
        <p:spPr>
          <a:xfrm>
            <a:off x="2733551" y="1539428"/>
            <a:ext cx="45719" cy="2671530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E6331D-A972-B546-BDAF-12011633BB93}"/>
              </a:ext>
            </a:extLst>
          </p:cNvPr>
          <p:cNvSpPr/>
          <p:nvPr userDrawn="1"/>
        </p:nvSpPr>
        <p:spPr>
          <a:xfrm>
            <a:off x="5129511" y="1539428"/>
            <a:ext cx="2186148" cy="2671530"/>
          </a:xfrm>
          <a:prstGeom prst="rect">
            <a:avLst/>
          </a:prstGeom>
          <a:solidFill>
            <a:srgbClr val="F1F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33C8CD82-124B-EF4E-A443-9AAD614D5B7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43352" y="1728137"/>
            <a:ext cx="1804184" cy="1380183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Font typeface="Arial" panose="020B0604020202020204" pitchFamily="34" charset="0"/>
              <a:buNone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5820827C-5BE7-564C-A124-A5B99F2AB22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5516479" y="3297028"/>
            <a:ext cx="1412212" cy="74810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FE7048-E7E8-CA44-A8CD-5DA150A5A9BD}"/>
              </a:ext>
            </a:extLst>
          </p:cNvPr>
          <p:cNvSpPr/>
          <p:nvPr userDrawn="1"/>
        </p:nvSpPr>
        <p:spPr>
          <a:xfrm>
            <a:off x="5129511" y="1539428"/>
            <a:ext cx="45719" cy="2671530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2B429B-B177-EF4F-90C7-47B50F6B4BB5}"/>
              </a:ext>
            </a:extLst>
          </p:cNvPr>
          <p:cNvSpPr/>
          <p:nvPr userDrawn="1"/>
        </p:nvSpPr>
        <p:spPr>
          <a:xfrm>
            <a:off x="7525471" y="1539428"/>
            <a:ext cx="2186148" cy="2671530"/>
          </a:xfrm>
          <a:prstGeom prst="rect">
            <a:avLst/>
          </a:prstGeom>
          <a:solidFill>
            <a:srgbClr val="F1F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2B506FF8-5723-BA4E-ADE8-E68F1357B0F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739312" y="1728137"/>
            <a:ext cx="1804184" cy="1380183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Font typeface="Arial" panose="020B0604020202020204" pitchFamily="34" charset="0"/>
              <a:buNone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5D64F30-FAA5-D842-A79A-2F6D4C470F9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912439" y="3297028"/>
            <a:ext cx="1412212" cy="74810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556159-33A6-DB46-97BE-EEADA65702B3}"/>
              </a:ext>
            </a:extLst>
          </p:cNvPr>
          <p:cNvSpPr/>
          <p:nvPr userDrawn="1"/>
        </p:nvSpPr>
        <p:spPr>
          <a:xfrm>
            <a:off x="7525471" y="1539428"/>
            <a:ext cx="45719" cy="2671530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FDBBC93-5030-DE43-B9F4-E1CDBCD8A351}"/>
              </a:ext>
            </a:extLst>
          </p:cNvPr>
          <p:cNvSpPr/>
          <p:nvPr userDrawn="1"/>
        </p:nvSpPr>
        <p:spPr>
          <a:xfrm>
            <a:off x="337591" y="4433098"/>
            <a:ext cx="2186148" cy="2671530"/>
          </a:xfrm>
          <a:prstGeom prst="rect">
            <a:avLst/>
          </a:prstGeom>
          <a:solidFill>
            <a:srgbClr val="F1F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CB25EA67-7CC6-1A4A-A4B2-B969EE5A40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1432" y="4621807"/>
            <a:ext cx="1804184" cy="1380183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Font typeface="Arial" panose="020B0604020202020204" pitchFamily="34" charset="0"/>
              <a:buNone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92DD67EA-9734-CA4F-B44C-F3A9035BE13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24559" y="6190698"/>
            <a:ext cx="1412212" cy="74810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4846308-4EC4-5245-9561-8C16457E8025}"/>
              </a:ext>
            </a:extLst>
          </p:cNvPr>
          <p:cNvSpPr/>
          <p:nvPr userDrawn="1"/>
        </p:nvSpPr>
        <p:spPr>
          <a:xfrm>
            <a:off x="337591" y="4433098"/>
            <a:ext cx="45719" cy="2671530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747B365-811A-7C44-BB9E-797BCECFE749}"/>
              </a:ext>
            </a:extLst>
          </p:cNvPr>
          <p:cNvSpPr/>
          <p:nvPr userDrawn="1"/>
        </p:nvSpPr>
        <p:spPr>
          <a:xfrm>
            <a:off x="2733551" y="4433098"/>
            <a:ext cx="2186148" cy="2671530"/>
          </a:xfrm>
          <a:prstGeom prst="rect">
            <a:avLst/>
          </a:prstGeom>
          <a:solidFill>
            <a:srgbClr val="F1F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C32CFFD4-3749-1342-9E6E-B6DAB7EA9FA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47392" y="4621807"/>
            <a:ext cx="1804184" cy="1380183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Font typeface="Arial" panose="020B0604020202020204" pitchFamily="34" charset="0"/>
              <a:buNone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5B43C71A-A816-1B4F-B827-AC0EBD0BBC4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120519" y="6190698"/>
            <a:ext cx="1412212" cy="74810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2A981A-D3F9-054B-A52A-72920745DEA5}"/>
              </a:ext>
            </a:extLst>
          </p:cNvPr>
          <p:cNvSpPr/>
          <p:nvPr userDrawn="1"/>
        </p:nvSpPr>
        <p:spPr>
          <a:xfrm>
            <a:off x="2733551" y="4433098"/>
            <a:ext cx="45719" cy="2671530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56F8027-6062-2E4B-8201-7D4DA0971C0E}"/>
              </a:ext>
            </a:extLst>
          </p:cNvPr>
          <p:cNvSpPr/>
          <p:nvPr userDrawn="1"/>
        </p:nvSpPr>
        <p:spPr>
          <a:xfrm>
            <a:off x="5129511" y="4433098"/>
            <a:ext cx="2186148" cy="2671530"/>
          </a:xfrm>
          <a:prstGeom prst="rect">
            <a:avLst/>
          </a:prstGeom>
          <a:solidFill>
            <a:srgbClr val="F1F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648EAC6A-4825-D945-B574-9D271DFDFE0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343352" y="4621807"/>
            <a:ext cx="1804184" cy="1380183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Font typeface="Arial" panose="020B0604020202020204" pitchFamily="34" charset="0"/>
              <a:buNone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3A6252A6-F255-E94A-A54D-A46D710EF9DB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16479" y="6190698"/>
            <a:ext cx="1412212" cy="74810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BECDA9-AD3F-1742-AF48-C44B52F31C31}"/>
              </a:ext>
            </a:extLst>
          </p:cNvPr>
          <p:cNvSpPr/>
          <p:nvPr userDrawn="1"/>
        </p:nvSpPr>
        <p:spPr>
          <a:xfrm>
            <a:off x="5129511" y="4433098"/>
            <a:ext cx="45719" cy="2671530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688F10F-EA55-3247-94D8-38DEC6E9542C}"/>
              </a:ext>
            </a:extLst>
          </p:cNvPr>
          <p:cNvSpPr/>
          <p:nvPr userDrawn="1"/>
        </p:nvSpPr>
        <p:spPr>
          <a:xfrm>
            <a:off x="7525471" y="4433098"/>
            <a:ext cx="2186148" cy="2671530"/>
          </a:xfrm>
          <a:prstGeom prst="rect">
            <a:avLst/>
          </a:prstGeom>
          <a:solidFill>
            <a:srgbClr val="F1F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23677C91-512A-AD46-9D65-82C6CEF8E6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739312" y="4621807"/>
            <a:ext cx="1804184" cy="1380183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Font typeface="Arial" panose="020B0604020202020204" pitchFamily="34" charset="0"/>
              <a:buNone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80C17A86-E5DE-FA4C-BC9E-002721A750CA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912439" y="6190698"/>
            <a:ext cx="1412212" cy="74810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3D88DC5-764A-7540-B7DC-06F01885AD90}"/>
              </a:ext>
            </a:extLst>
          </p:cNvPr>
          <p:cNvSpPr/>
          <p:nvPr userDrawn="1"/>
        </p:nvSpPr>
        <p:spPr>
          <a:xfrm>
            <a:off x="7525471" y="4433098"/>
            <a:ext cx="45719" cy="2671530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E1ED8139-52C0-9249-AD82-AB9B5BF43D49}"/>
              </a:ext>
            </a:extLst>
          </p:cNvPr>
          <p:cNvSpPr/>
          <p:nvPr userDrawn="1"/>
        </p:nvSpPr>
        <p:spPr>
          <a:xfrm>
            <a:off x="516468" y="1500011"/>
            <a:ext cx="3489090" cy="5703854"/>
          </a:xfrm>
          <a:prstGeom prst="rect">
            <a:avLst/>
          </a:prstGeom>
          <a:solidFill>
            <a:srgbClr val="F1F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3514" y="624824"/>
            <a:ext cx="7186393" cy="617821"/>
          </a:xfrm>
        </p:spPr>
        <p:txBody>
          <a:bodyPr anchor="t">
            <a:normAutofit/>
          </a:bodyPr>
          <a:lstStyle>
            <a:lvl1pPr algn="ctr">
              <a:defRPr sz="2800" b="0">
                <a:solidFill>
                  <a:srgbClr val="1F2C3C"/>
                </a:solidFill>
                <a:latin typeface="Gauthier FY" panose="02000803020000020004" pitchFamily="2" charset="77"/>
              </a:defRPr>
            </a:lvl1pPr>
          </a:lstStyle>
          <a:p>
            <a:r>
              <a:rPr lang="en-US" dirty="0"/>
              <a:t>Title goes here here and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8479" y="7203865"/>
            <a:ext cx="2263140" cy="413808"/>
          </a:xfrm>
        </p:spPr>
        <p:txBody>
          <a:bodyPr/>
          <a:lstStyle>
            <a:lvl1pPr>
              <a:defRPr sz="1100">
                <a:solidFill>
                  <a:srgbClr val="1F2C3C"/>
                </a:solidFill>
                <a:latin typeface="Larsseit" pitchFamily="2" charset="77"/>
              </a:defRPr>
            </a:lvl1pPr>
          </a:lstStyle>
          <a:p>
            <a:fld id="{232A503A-94B1-5E42-BAA4-8A496B25C7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944693D-0EDB-2640-B280-A1D388189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3116" y="2157653"/>
            <a:ext cx="4415815" cy="678123"/>
          </a:xfrm>
        </p:spPr>
        <p:txBody>
          <a:bodyPr>
            <a:noAutofit/>
          </a:bodyPr>
          <a:lstStyle>
            <a:lvl1pPr marL="171450" indent="-171450">
              <a:lnSpc>
                <a:spcPts val="1480"/>
              </a:lnSpc>
              <a:buFont typeface="Arial" panose="020B0604020202020204" pitchFamily="34" charset="0"/>
              <a:buChar char="•"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1EEF0BA2-2B12-DB4A-ACDA-244D4F8554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83116" y="1253980"/>
            <a:ext cx="4415815" cy="570803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 spc="100" baseline="0">
                <a:solidFill>
                  <a:srgbClr val="217F95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SUBTITLE HERE HERE LOREM IPSUM DOLOR ES TISIT AMET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23E31442-3D16-3443-A5C5-5C8B592E99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83116" y="1854356"/>
            <a:ext cx="4415815" cy="280721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TITLE: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EBC209-1607-614E-8D29-54926667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7095" y="439836"/>
            <a:ext cx="1588600" cy="488018"/>
          </a:xfrm>
          <a:prstGeom prst="rect">
            <a:avLst/>
          </a:pr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C4EC48D-34B8-214A-8E22-FA529A79558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83116" y="3280398"/>
            <a:ext cx="4415815" cy="678123"/>
          </a:xfrm>
        </p:spPr>
        <p:txBody>
          <a:bodyPr>
            <a:noAutofit/>
          </a:bodyPr>
          <a:lstStyle>
            <a:lvl1pPr marL="171450" indent="-171450">
              <a:lnSpc>
                <a:spcPts val="1480"/>
              </a:lnSpc>
              <a:buFont typeface="Arial" panose="020B0604020202020204" pitchFamily="34" charset="0"/>
              <a:buChar char="•"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ABDF5B1-2948-454B-8994-D7885ED47F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83116" y="2977101"/>
            <a:ext cx="4415815" cy="280721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TITLE: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5D39454-61F8-2444-9F73-43BAF51020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883116" y="4808256"/>
            <a:ext cx="4415815" cy="678123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Font typeface="Arial" panose="020B0604020202020204" pitchFamily="34" charset="0"/>
              <a:buNone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0E8258B-64C9-864C-A3A1-1869AEF316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883116" y="4504959"/>
            <a:ext cx="4415815" cy="280721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TITLE: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44DFC525-9280-8B47-8C9F-CAAE8FC7D95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83116" y="5931001"/>
            <a:ext cx="4415815" cy="678123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Font typeface="Arial" panose="020B0604020202020204" pitchFamily="34" charset="0"/>
              <a:buNone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67BE436B-63F4-6B4A-87EF-F85CC3135CE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83116" y="5627704"/>
            <a:ext cx="4415815" cy="280721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TITLE: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6068A83-906D-BE4E-AF59-7CB2226C6C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9455" y="4027251"/>
            <a:ext cx="2678145" cy="2940708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200">
                <a:solidFill>
                  <a:srgbClr val="1F2C3C"/>
                </a:solidFill>
                <a:latin typeface="Larsseit" panose="00000500000000000000" pitchFamily="50" charset="0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Details can go here and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652209-D17C-C842-941E-4604E5544947}"/>
              </a:ext>
            </a:extLst>
          </p:cNvPr>
          <p:cNvSpPr/>
          <p:nvPr userDrawn="1"/>
        </p:nvSpPr>
        <p:spPr>
          <a:xfrm>
            <a:off x="516467" y="1500011"/>
            <a:ext cx="45720" cy="5703853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24FF237-4948-4518-8CAF-5C2F6858268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79455" y="1823484"/>
            <a:ext cx="3251595" cy="206271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64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E1ED8139-52C0-9249-AD82-AB9B5BF43D49}"/>
              </a:ext>
            </a:extLst>
          </p:cNvPr>
          <p:cNvSpPr/>
          <p:nvPr userDrawn="1"/>
        </p:nvSpPr>
        <p:spPr>
          <a:xfrm>
            <a:off x="470747" y="1500011"/>
            <a:ext cx="4043341" cy="1615431"/>
          </a:xfrm>
          <a:prstGeom prst="rect">
            <a:avLst/>
          </a:prstGeom>
          <a:solidFill>
            <a:srgbClr val="F1F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3514" y="624824"/>
            <a:ext cx="7186393" cy="617821"/>
          </a:xfrm>
        </p:spPr>
        <p:txBody>
          <a:bodyPr anchor="t">
            <a:normAutofit/>
          </a:bodyPr>
          <a:lstStyle>
            <a:lvl1pPr algn="ctr">
              <a:defRPr sz="2800" b="0">
                <a:solidFill>
                  <a:srgbClr val="1F2C3C"/>
                </a:solidFill>
                <a:latin typeface="Gauthier FY" panose="02000803020000020004" pitchFamily="2" charset="77"/>
              </a:defRPr>
            </a:lvl1pPr>
          </a:lstStyle>
          <a:p>
            <a:r>
              <a:rPr lang="en-US" dirty="0"/>
              <a:t>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8479" y="7203865"/>
            <a:ext cx="2263140" cy="413808"/>
          </a:xfrm>
        </p:spPr>
        <p:txBody>
          <a:bodyPr/>
          <a:lstStyle>
            <a:lvl1pPr>
              <a:defRPr sz="1100">
                <a:solidFill>
                  <a:srgbClr val="1F2C3C"/>
                </a:solidFill>
                <a:latin typeface="Larsseit" pitchFamily="2" charset="77"/>
              </a:defRPr>
            </a:lvl1pPr>
          </a:lstStyle>
          <a:p>
            <a:fld id="{232A503A-94B1-5E42-BAA4-8A496B25C7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944693D-0EDB-2640-B280-A1D388189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335" y="3619458"/>
            <a:ext cx="3736798" cy="1587541"/>
          </a:xfrm>
        </p:spPr>
        <p:txBody>
          <a:bodyPr>
            <a:noAutofit/>
          </a:bodyPr>
          <a:lstStyle>
            <a:lvl1pPr marL="171450" marR="0" indent="-171450" algn="l" defTabSz="100584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doloreu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Lorem ipsum </a:t>
            </a:r>
            <a:r>
              <a:rPr lang="en-US" dirty="0" err="1"/>
              <a:t>doloreu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</a:p>
          <a:p>
            <a:pPr marL="171450" marR="0" lvl="0" indent="-171450" algn="l" defTabSz="100584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</a:t>
            </a:r>
            <a:r>
              <a:rPr lang="en-US" dirty="0" err="1"/>
              <a:t>doloreu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</a:p>
          <a:p>
            <a:pPr marL="171450" marR="0" lvl="0" indent="-171450" algn="l" defTabSz="100584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</a:t>
            </a:r>
            <a:r>
              <a:rPr lang="en-US" dirty="0" err="1"/>
              <a:t>doloreu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</a:p>
          <a:p>
            <a:pPr marL="171450" marR="0" lvl="0" indent="-171450" algn="l" defTabSz="100584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</a:t>
            </a:r>
            <a:r>
              <a:rPr lang="en-US" dirty="0" err="1"/>
              <a:t>doloreu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</a:p>
          <a:p>
            <a:pPr marL="171450" marR="0" lvl="0" indent="-171450" algn="l" defTabSz="100584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</a:t>
            </a:r>
            <a:r>
              <a:rPr lang="en-US" dirty="0" err="1"/>
              <a:t>doloreu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1EEF0BA2-2B12-DB4A-ACDA-244D4F8554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4334" y="5271641"/>
            <a:ext cx="2568399" cy="356064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 spc="100" baseline="0">
                <a:solidFill>
                  <a:srgbClr val="217F95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REPRESENTATIVE CLIENTS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23E31442-3D16-3443-A5C5-5C8B592E99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335" y="3327450"/>
            <a:ext cx="3736798" cy="280721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EDUCATION, LICENSES &amp; CERTIFICATIONS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EBC209-1607-614E-8D29-54926667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7095" y="439836"/>
            <a:ext cx="1588600" cy="488018"/>
          </a:xfrm>
          <a:prstGeom prst="rect">
            <a:avLst/>
          </a:pr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C4EC48D-34B8-214A-8E22-FA529A79558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79129" y="3134621"/>
            <a:ext cx="4415815" cy="3602540"/>
          </a:xfrm>
        </p:spPr>
        <p:txBody>
          <a:bodyPr>
            <a:noAutofit/>
          </a:bodyPr>
          <a:lstStyle>
            <a:lvl1pPr marL="171450" marR="0" indent="-171450" algn="l" defTabSz="1005840" rtl="0" eaLnBrk="1" fontAlgn="auto" latinLnBrk="0" hangingPunct="1">
              <a:lnSpc>
                <a:spcPts val="148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</a:t>
            </a:r>
          </a:p>
          <a:p>
            <a:pPr marL="171450" marR="0" lvl="0" indent="-171450" algn="l" defTabSz="1005840" rtl="0" eaLnBrk="1" fontAlgn="auto" latinLnBrk="0" hangingPunct="1">
              <a:lnSpc>
                <a:spcPts val="148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</a:t>
            </a:r>
          </a:p>
          <a:p>
            <a:pPr marL="171450" marR="0" lvl="0" indent="-171450" algn="l" defTabSz="1005840" rtl="0" eaLnBrk="1" fontAlgn="auto" latinLnBrk="0" hangingPunct="1">
              <a:lnSpc>
                <a:spcPts val="148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</a:t>
            </a:r>
          </a:p>
          <a:p>
            <a:pPr marL="171450" marR="0" lvl="0" indent="-171450" algn="l" defTabSz="1005840" rtl="0" eaLnBrk="1" fontAlgn="auto" latinLnBrk="0" hangingPunct="1">
              <a:lnSpc>
                <a:spcPts val="148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</a:t>
            </a:r>
          </a:p>
          <a:p>
            <a:pPr marL="171450" marR="0" lvl="0" indent="-171450" algn="l" defTabSz="1005840" rtl="0" eaLnBrk="1" fontAlgn="auto" latinLnBrk="0" hangingPunct="1">
              <a:lnSpc>
                <a:spcPts val="148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</a:t>
            </a:r>
          </a:p>
          <a:p>
            <a:pPr lvl="0"/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ABDF5B1-2948-454B-8994-D7885ED47F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79129" y="2831324"/>
            <a:ext cx="4415815" cy="280721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PROFESSIONAL AND INDUSTRY EXPERIENCE: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6068A83-906D-BE4E-AF59-7CB2226C6C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79129" y="1427633"/>
            <a:ext cx="4415815" cy="1217708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Matt specializes in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habitant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67440ED-1E4F-0944-9E5F-01EBA31F7489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674334" y="1671648"/>
            <a:ext cx="1086734" cy="109695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11B76B-4E72-F545-A140-239C888A68CE}"/>
              </a:ext>
            </a:extLst>
          </p:cNvPr>
          <p:cNvSpPr/>
          <p:nvPr userDrawn="1"/>
        </p:nvSpPr>
        <p:spPr>
          <a:xfrm>
            <a:off x="470747" y="1500011"/>
            <a:ext cx="45720" cy="1615431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F357CD5-BD82-E342-9291-7A6BBE8FED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894383" y="1601113"/>
            <a:ext cx="2516749" cy="253243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 spc="50" baseline="0">
                <a:solidFill>
                  <a:srgbClr val="217F95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C276C2DE-8EE7-B642-A283-F903C3818F4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02851" y="1876432"/>
            <a:ext cx="2508282" cy="281221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1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51BD46F1-5242-C846-B111-988EC26FA29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911316" y="2162799"/>
            <a:ext cx="2499817" cy="8227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Direct: (012) 345-6789</a:t>
            </a:r>
          </a:p>
          <a:p>
            <a:pPr lvl="0"/>
            <a:r>
              <a:rPr lang="en-US" dirty="0"/>
              <a:t>Cell: (012) 345-6789</a:t>
            </a:r>
          </a:p>
          <a:p>
            <a:pPr lvl="0"/>
            <a:r>
              <a:rPr lang="en-US" dirty="0"/>
              <a:t>Email: </a:t>
            </a:r>
            <a:r>
              <a:rPr lang="en-US" dirty="0" err="1"/>
              <a:t>name@Keen-Summit.com</a:t>
            </a:r>
            <a:endParaRPr lang="en-US" dirty="0"/>
          </a:p>
          <a:p>
            <a:pPr lvl="0"/>
            <a:r>
              <a:rPr lang="en-US" dirty="0"/>
              <a:t>Website: </a:t>
            </a:r>
            <a:r>
              <a:rPr lang="en-US" dirty="0" err="1"/>
              <a:t>www.Keen-Summit.com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1511F8-4329-2345-BCE5-E19F4F04EB76}"/>
              </a:ext>
            </a:extLst>
          </p:cNvPr>
          <p:cNvSpPr/>
          <p:nvPr userDrawn="1"/>
        </p:nvSpPr>
        <p:spPr>
          <a:xfrm rot="5400000">
            <a:off x="3909682" y="4766749"/>
            <a:ext cx="45719" cy="1329715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1E4F854-5832-0F4F-9F66-9F1197DA3B3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74335" y="5771028"/>
            <a:ext cx="1086734" cy="5197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FINANCIAL </a:t>
            </a:r>
          </a:p>
          <a:p>
            <a:pPr lvl="0"/>
            <a:r>
              <a:rPr lang="en-US" dirty="0"/>
              <a:t>CLIENTS: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279C823D-8A4A-1A45-AD13-9883455F8AD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74335" y="6303392"/>
            <a:ext cx="1501598" cy="1314281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</a:t>
            </a:r>
          </a:p>
          <a:p>
            <a:pPr lvl="0"/>
            <a:r>
              <a:rPr lang="en-US" dirty="0"/>
              <a:t>Lorem ipsum dolor </a:t>
            </a:r>
          </a:p>
          <a:p>
            <a:pPr lvl="0"/>
            <a:r>
              <a:rPr lang="en-US" dirty="0"/>
              <a:t>Lorem ipsum dolor </a:t>
            </a:r>
          </a:p>
          <a:p>
            <a:pPr lvl="0"/>
            <a:r>
              <a:rPr lang="en-US" dirty="0"/>
              <a:t>Lorem ipsum dolor </a:t>
            </a:r>
          </a:p>
          <a:p>
            <a:pPr lvl="0"/>
            <a:r>
              <a:rPr lang="en-US" dirty="0"/>
              <a:t>Lorem ipsum dolor </a:t>
            </a:r>
          </a:p>
          <a:p>
            <a:pPr lvl="0"/>
            <a:r>
              <a:rPr lang="en-US" dirty="0"/>
              <a:t>Lorem ipsum dolor 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FA95F12A-1234-514B-9AC2-108C5118127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175932" y="5764370"/>
            <a:ext cx="1225519" cy="5197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CORPORATE CLIENTS: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E2863DD5-B186-684B-A55F-02B3913EF16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175933" y="6296734"/>
            <a:ext cx="1501598" cy="1314281"/>
          </a:xfrm>
        </p:spPr>
        <p:txBody>
          <a:bodyPr>
            <a:noAutofit/>
          </a:bodyPr>
          <a:lstStyle>
            <a:lvl1pPr marL="171450" marR="0" indent="-171450" algn="l" defTabSz="100584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</a:t>
            </a:r>
          </a:p>
          <a:p>
            <a:pPr lvl="0"/>
            <a:r>
              <a:rPr lang="en-US" dirty="0"/>
              <a:t>Lorem ipsum dolor </a:t>
            </a:r>
          </a:p>
          <a:p>
            <a:pPr lvl="0"/>
            <a:r>
              <a:rPr lang="en-US" dirty="0"/>
              <a:t>Lorem ipsum dolor </a:t>
            </a:r>
          </a:p>
          <a:p>
            <a:pPr marL="171450" marR="0" lvl="0" indent="-171450" algn="l" defTabSz="100584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</a:t>
            </a:r>
          </a:p>
          <a:p>
            <a:pPr marL="171450" marR="0" lvl="0" indent="-171450" algn="l" defTabSz="100584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</a:t>
            </a:r>
          </a:p>
          <a:p>
            <a:pPr marL="171450" marR="0" lvl="0" indent="-171450" algn="l" defTabSz="100584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</a:t>
            </a:r>
          </a:p>
          <a:p>
            <a:pPr lvl="0"/>
            <a:endParaRPr lang="en-US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6D4E4F63-917C-0D4C-B791-45D45E102DB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677531" y="5764370"/>
            <a:ext cx="1086734" cy="5197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RETAIL</a:t>
            </a:r>
          </a:p>
          <a:p>
            <a:pPr lvl="0"/>
            <a:r>
              <a:rPr lang="en-US" dirty="0"/>
              <a:t>CLIENTS: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154C7195-ABBF-6042-B790-7CADAE5597D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677531" y="6296734"/>
            <a:ext cx="1501598" cy="1314281"/>
          </a:xfrm>
        </p:spPr>
        <p:txBody>
          <a:bodyPr>
            <a:noAutofit/>
          </a:bodyPr>
          <a:lstStyle>
            <a:lvl1pPr marL="171450" marR="0" indent="-171450" algn="l" defTabSz="100584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marL="171450" marR="0" lvl="0" indent="-171450" algn="l" defTabSz="100584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</a:t>
            </a:r>
          </a:p>
          <a:p>
            <a:pPr marL="171450" marR="0" lvl="0" indent="-171450" algn="l" defTabSz="100584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</a:t>
            </a:r>
          </a:p>
          <a:p>
            <a:pPr marL="171450" marR="0" lvl="0" indent="-171450" algn="l" defTabSz="100584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</a:t>
            </a:r>
          </a:p>
          <a:p>
            <a:pPr marL="171450" marR="0" lvl="0" indent="-171450" algn="l" defTabSz="100584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</a:t>
            </a:r>
          </a:p>
          <a:p>
            <a:pPr marL="171450" marR="0" lvl="0" indent="-171450" algn="l" defTabSz="100584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1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80" y="2365241"/>
            <a:ext cx="8549640" cy="996463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2800" b="1">
                <a:solidFill>
                  <a:schemeClr val="bg1"/>
                </a:solidFill>
                <a:latin typeface="Gauthier FY" panose="02000803020000020004" pitchFamily="2" charset="77"/>
              </a:defRPr>
            </a:lvl1pPr>
          </a:lstStyle>
          <a:p>
            <a:r>
              <a:rPr lang="en-US" dirty="0"/>
              <a:t>Title goes here here and here</a:t>
            </a:r>
            <a:br>
              <a:rPr lang="en-US" dirty="0"/>
            </a:br>
            <a:r>
              <a:rPr lang="en-US" dirty="0"/>
              <a:t>a second line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57300" y="3607887"/>
            <a:ext cx="7543800" cy="410309"/>
          </a:xfrm>
        </p:spPr>
        <p:txBody>
          <a:bodyPr>
            <a:normAutofit/>
          </a:bodyPr>
          <a:lstStyle>
            <a:lvl1pPr marL="0" indent="0" algn="ctr">
              <a:buNone/>
              <a:defRPr sz="1100" spc="100" baseline="0">
                <a:solidFill>
                  <a:schemeClr val="bg1"/>
                </a:solidFill>
                <a:latin typeface="Larsseit" pitchFamily="2" charset="77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dirty="0"/>
              <a:t>WEDNESDAY MAY 29TH 2019</a:t>
            </a:r>
          </a:p>
        </p:txBody>
      </p:sp>
    </p:spTree>
    <p:extLst>
      <p:ext uri="{BB962C8B-B14F-4D97-AF65-F5344CB8AC3E}">
        <p14:creationId xmlns:p14="http://schemas.microsoft.com/office/powerpoint/2010/main" val="120170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3514" y="624824"/>
            <a:ext cx="7186393" cy="617821"/>
          </a:xfrm>
        </p:spPr>
        <p:txBody>
          <a:bodyPr anchor="t">
            <a:normAutofit/>
          </a:bodyPr>
          <a:lstStyle>
            <a:lvl1pPr algn="ctr">
              <a:defRPr sz="2800" b="0">
                <a:solidFill>
                  <a:srgbClr val="1F2C3C"/>
                </a:solidFill>
                <a:latin typeface="Gauthier FY" panose="02000803020000020004" pitchFamily="2" charset="77"/>
              </a:defRPr>
            </a:lvl1pPr>
          </a:lstStyle>
          <a:p>
            <a:r>
              <a:rPr lang="en-US" dirty="0"/>
              <a:t>Title goes here here and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8479" y="7203865"/>
            <a:ext cx="2263140" cy="413808"/>
          </a:xfrm>
        </p:spPr>
        <p:txBody>
          <a:bodyPr/>
          <a:lstStyle>
            <a:lvl1pPr>
              <a:defRPr sz="1100">
                <a:solidFill>
                  <a:srgbClr val="1F2C3C"/>
                </a:solidFill>
                <a:latin typeface="Larsseit" pitchFamily="2" charset="77"/>
              </a:defRPr>
            </a:lvl1pPr>
          </a:lstStyle>
          <a:p>
            <a:fld id="{E8CDAC9B-7A54-3642-B37C-5B25C62E3F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A85D11-DC72-1E45-BE41-017990ACD3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7913" y="1501068"/>
            <a:ext cx="3903662" cy="418043"/>
          </a:xfrm>
        </p:spPr>
        <p:txBody>
          <a:bodyPr/>
          <a:lstStyle>
            <a:lvl1pPr marL="0" indent="0">
              <a:buNone/>
              <a:defRPr sz="2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Subtitle goes here and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372A732-77DB-9646-B7BA-7676BEB2B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7913" y="1919111"/>
            <a:ext cx="3903662" cy="666045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habitant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F4C8D8-4475-D444-B06C-3B292E5768FD}"/>
              </a:ext>
            </a:extLst>
          </p:cNvPr>
          <p:cNvSpPr/>
          <p:nvPr userDrawn="1"/>
        </p:nvSpPr>
        <p:spPr>
          <a:xfrm>
            <a:off x="691625" y="1467201"/>
            <a:ext cx="316443" cy="316443"/>
          </a:xfrm>
          <a:prstGeom prst="ellipse">
            <a:avLst/>
          </a:prstGeom>
          <a:solidFill>
            <a:srgbClr val="1F2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0804650-6088-0742-BF2E-AC61752D20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641" y="1512356"/>
            <a:ext cx="197731" cy="271288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500">
                <a:solidFill>
                  <a:schemeClr val="bg1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7C02565-A55C-5A4F-9B25-06A7726F1C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913" y="2946045"/>
            <a:ext cx="3903662" cy="418043"/>
          </a:xfrm>
        </p:spPr>
        <p:txBody>
          <a:bodyPr/>
          <a:lstStyle>
            <a:lvl1pPr marL="0" indent="0">
              <a:buNone/>
              <a:defRPr sz="2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Subtitle goes here and here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944693D-0EDB-2640-B280-A1D388189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7913" y="3364088"/>
            <a:ext cx="3903662" cy="666045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habitant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E16B93-68A7-A14E-AE7B-88842A8CA42A}"/>
              </a:ext>
            </a:extLst>
          </p:cNvPr>
          <p:cNvSpPr/>
          <p:nvPr userDrawn="1"/>
        </p:nvSpPr>
        <p:spPr>
          <a:xfrm>
            <a:off x="691625" y="2912178"/>
            <a:ext cx="316443" cy="316443"/>
          </a:xfrm>
          <a:prstGeom prst="ellipse">
            <a:avLst/>
          </a:prstGeom>
          <a:solidFill>
            <a:srgbClr val="1F2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4965ED1-1AC6-6A4E-93E4-3A5C215182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641" y="2957333"/>
            <a:ext cx="197731" cy="271288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500">
                <a:solidFill>
                  <a:schemeClr val="bg1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0E5855-8B61-F648-A802-771E73C09CCD}"/>
              </a:ext>
            </a:extLst>
          </p:cNvPr>
          <p:cNvSpPr/>
          <p:nvPr userDrawn="1"/>
        </p:nvSpPr>
        <p:spPr>
          <a:xfrm>
            <a:off x="5022784" y="1467555"/>
            <a:ext cx="45719" cy="5576712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F40E4F6-48D4-9C49-9C7D-EE559CD5A9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7913" y="4413601"/>
            <a:ext cx="3903662" cy="418043"/>
          </a:xfrm>
        </p:spPr>
        <p:txBody>
          <a:bodyPr/>
          <a:lstStyle>
            <a:lvl1pPr marL="0" indent="0">
              <a:buNone/>
              <a:defRPr sz="2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Subtitle goes here and here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79E07CE2-6478-4444-A2CD-E1B265A8AD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7913" y="4831644"/>
            <a:ext cx="3903662" cy="666045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habitant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91EE51C-098E-144D-8BBB-90EAB93A9D9A}"/>
              </a:ext>
            </a:extLst>
          </p:cNvPr>
          <p:cNvSpPr/>
          <p:nvPr userDrawn="1"/>
        </p:nvSpPr>
        <p:spPr>
          <a:xfrm>
            <a:off x="691625" y="4379734"/>
            <a:ext cx="316443" cy="316443"/>
          </a:xfrm>
          <a:prstGeom prst="ellipse">
            <a:avLst/>
          </a:prstGeom>
          <a:solidFill>
            <a:srgbClr val="1F2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1004D109-79AB-154C-94CA-3F367CB268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641" y="4424889"/>
            <a:ext cx="197731" cy="271288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500">
                <a:solidFill>
                  <a:schemeClr val="bg1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77F0CBD0-9CE6-3A4F-B673-C2B528937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7913" y="5881156"/>
            <a:ext cx="3903662" cy="418043"/>
          </a:xfrm>
        </p:spPr>
        <p:txBody>
          <a:bodyPr/>
          <a:lstStyle>
            <a:lvl1pPr marL="0" indent="0">
              <a:buNone/>
              <a:defRPr sz="2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Subtitle goes here and here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51C0913-C7AF-5A44-AFC6-FCE9488468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7913" y="6299199"/>
            <a:ext cx="3903662" cy="666045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habitant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0B3196E-330E-4342-B0D9-7AC500282572}"/>
              </a:ext>
            </a:extLst>
          </p:cNvPr>
          <p:cNvSpPr/>
          <p:nvPr userDrawn="1"/>
        </p:nvSpPr>
        <p:spPr>
          <a:xfrm>
            <a:off x="691625" y="5847289"/>
            <a:ext cx="316443" cy="316443"/>
          </a:xfrm>
          <a:prstGeom prst="ellipse">
            <a:avLst/>
          </a:prstGeom>
          <a:solidFill>
            <a:srgbClr val="1F2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FDB02AF5-F2A9-7047-8FDF-31DD49DB1E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641" y="5892444"/>
            <a:ext cx="197731" cy="271288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500">
                <a:solidFill>
                  <a:schemeClr val="bg1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F4B92981-1426-CE49-A324-65DC31AE96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07957" y="1501068"/>
            <a:ext cx="3903662" cy="418043"/>
          </a:xfrm>
        </p:spPr>
        <p:txBody>
          <a:bodyPr/>
          <a:lstStyle>
            <a:lvl1pPr marL="0" indent="0">
              <a:buNone/>
              <a:defRPr sz="2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Subtitle goes here and here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1EEF0BA2-2B12-DB4A-ACDA-244D4F8554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07957" y="1919111"/>
            <a:ext cx="3903662" cy="666045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habitant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144B5C2-3C76-2F4C-9A58-6E8BE96F12DF}"/>
              </a:ext>
            </a:extLst>
          </p:cNvPr>
          <p:cNvSpPr/>
          <p:nvPr userDrawn="1"/>
        </p:nvSpPr>
        <p:spPr>
          <a:xfrm>
            <a:off x="5421669" y="1467201"/>
            <a:ext cx="316443" cy="316443"/>
          </a:xfrm>
          <a:prstGeom prst="ellipse">
            <a:avLst/>
          </a:prstGeom>
          <a:solidFill>
            <a:srgbClr val="1F2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0174995D-B689-0647-B72D-3ABAE2B7D5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53685" y="1512356"/>
            <a:ext cx="197731" cy="271288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500">
                <a:solidFill>
                  <a:schemeClr val="bg1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973BA2FC-41BF-BB42-B012-B646EA985A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7957" y="2946045"/>
            <a:ext cx="3903662" cy="418043"/>
          </a:xfrm>
        </p:spPr>
        <p:txBody>
          <a:bodyPr/>
          <a:lstStyle>
            <a:lvl1pPr marL="0" indent="0">
              <a:buNone/>
              <a:defRPr sz="2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Subtitle goes here and here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D3BA683-07AF-1947-9F97-5A68D7881D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07957" y="3364088"/>
            <a:ext cx="3903662" cy="666045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habitant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E7F89C8-136A-0445-80A5-D19F7755F061}"/>
              </a:ext>
            </a:extLst>
          </p:cNvPr>
          <p:cNvSpPr/>
          <p:nvPr userDrawn="1"/>
        </p:nvSpPr>
        <p:spPr>
          <a:xfrm>
            <a:off x="5421669" y="2912178"/>
            <a:ext cx="316443" cy="316443"/>
          </a:xfrm>
          <a:prstGeom prst="ellipse">
            <a:avLst/>
          </a:prstGeom>
          <a:solidFill>
            <a:srgbClr val="1F2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7769DB0B-534F-564F-A287-B89AC79406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53685" y="2957333"/>
            <a:ext cx="197731" cy="271288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500">
                <a:solidFill>
                  <a:schemeClr val="bg1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2316D6E1-B0B8-6741-97D4-53D6E91204D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07957" y="4413601"/>
            <a:ext cx="3903662" cy="418043"/>
          </a:xfrm>
        </p:spPr>
        <p:txBody>
          <a:bodyPr/>
          <a:lstStyle>
            <a:lvl1pPr marL="0" indent="0">
              <a:buNone/>
              <a:defRPr sz="2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Subtitle goes here and here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01974DFD-8073-0B4F-A6B4-4E580403C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07957" y="4831644"/>
            <a:ext cx="3903662" cy="666045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habitant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95AF9F3-94A7-FB4E-993E-7EE6001ABED7}"/>
              </a:ext>
            </a:extLst>
          </p:cNvPr>
          <p:cNvSpPr/>
          <p:nvPr userDrawn="1"/>
        </p:nvSpPr>
        <p:spPr>
          <a:xfrm>
            <a:off x="5421669" y="4379734"/>
            <a:ext cx="316443" cy="316443"/>
          </a:xfrm>
          <a:prstGeom prst="ellipse">
            <a:avLst/>
          </a:prstGeom>
          <a:solidFill>
            <a:srgbClr val="1F2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23E31442-3D16-3443-A5C5-5C8B592E99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53685" y="4424889"/>
            <a:ext cx="197731" cy="271288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500">
                <a:solidFill>
                  <a:schemeClr val="bg1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9365D472-81F0-C34C-A2E9-8B9D137B52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07957" y="5881156"/>
            <a:ext cx="3903662" cy="418043"/>
          </a:xfrm>
        </p:spPr>
        <p:txBody>
          <a:bodyPr/>
          <a:lstStyle>
            <a:lvl1pPr marL="0" indent="0">
              <a:buNone/>
              <a:defRPr sz="2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Subtitle goes here and here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3B1790A0-6A34-414C-8819-BB5347EFC2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07957" y="6299199"/>
            <a:ext cx="3903662" cy="666045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habitant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494D6BE-A6F7-9C48-894B-343290E2FDD6}"/>
              </a:ext>
            </a:extLst>
          </p:cNvPr>
          <p:cNvSpPr/>
          <p:nvPr userDrawn="1"/>
        </p:nvSpPr>
        <p:spPr>
          <a:xfrm>
            <a:off x="5421669" y="5847289"/>
            <a:ext cx="316443" cy="316443"/>
          </a:xfrm>
          <a:prstGeom prst="ellipse">
            <a:avLst/>
          </a:prstGeom>
          <a:solidFill>
            <a:srgbClr val="1F2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5C6AA404-BE85-9E4D-84BA-A373854403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53685" y="5892444"/>
            <a:ext cx="197731" cy="271288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500">
                <a:solidFill>
                  <a:schemeClr val="bg1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56E86D68-0F51-264E-816A-B5FF280CBF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7095" y="439836"/>
            <a:ext cx="1588600" cy="4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3514" y="624824"/>
            <a:ext cx="7186393" cy="617821"/>
          </a:xfrm>
        </p:spPr>
        <p:txBody>
          <a:bodyPr anchor="t">
            <a:normAutofit/>
          </a:bodyPr>
          <a:lstStyle>
            <a:lvl1pPr algn="ctr">
              <a:defRPr sz="2800" b="0">
                <a:solidFill>
                  <a:srgbClr val="1F2C3C"/>
                </a:solidFill>
                <a:latin typeface="Gauthier FY" panose="02000803020000020004" pitchFamily="2" charset="77"/>
              </a:defRPr>
            </a:lvl1pPr>
          </a:lstStyle>
          <a:p>
            <a:r>
              <a:rPr lang="en-US" dirty="0"/>
              <a:t>Title goes here here and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8479" y="7203865"/>
            <a:ext cx="2263140" cy="413808"/>
          </a:xfrm>
        </p:spPr>
        <p:txBody>
          <a:bodyPr/>
          <a:lstStyle>
            <a:lvl1pPr>
              <a:defRPr sz="1100">
                <a:solidFill>
                  <a:srgbClr val="1F2C3C"/>
                </a:solidFill>
                <a:latin typeface="Larsseit" pitchFamily="2" charset="77"/>
              </a:defRPr>
            </a:lvl1pPr>
          </a:lstStyle>
          <a:p>
            <a:fld id="{232A503A-94B1-5E42-BAA4-8A496B25C7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372A732-77DB-9646-B7BA-7676BEB2B1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6419" y="1501067"/>
            <a:ext cx="3903662" cy="1891667"/>
          </a:xfrm>
        </p:spPr>
        <p:txBody>
          <a:bodyPr>
            <a:noAutofit/>
          </a:bodyPr>
          <a:lstStyle>
            <a:lvl1pPr marL="0" marR="0" indent="0" algn="l" defTabSz="1005840" rtl="0" eaLnBrk="1" fontAlgn="auto" latinLnBrk="0" hangingPunct="1">
              <a:lnSpc>
                <a:spcPts val="16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1F2C3C"/>
                </a:solidFill>
                <a:latin typeface="Gauthier FY" panose="02000803020000020004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marL="0" marR="0" lvl="0" indent="0" algn="l" defTabSz="1005840" rtl="0" eaLnBrk="1" fontAlgn="auto" latinLnBrk="0" hangingPunct="1">
              <a:lnSpc>
                <a:spcPts val="148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habitant,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habitant,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944693D-0EDB-2640-B280-A1D388189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419" y="3929954"/>
            <a:ext cx="3903662" cy="678123"/>
          </a:xfrm>
        </p:spPr>
        <p:txBody>
          <a:bodyPr>
            <a:noAutofit/>
          </a:bodyPr>
          <a:lstStyle>
            <a:lvl1pPr marL="171450" indent="-171450">
              <a:lnSpc>
                <a:spcPts val="1480"/>
              </a:lnSpc>
              <a:buFont typeface="Arial" panose="020B0604020202020204" pitchFamily="34" charset="0"/>
              <a:buChar char="•"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23E31442-3D16-3443-A5C5-5C8B592E99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6419" y="3545633"/>
            <a:ext cx="3903662" cy="280721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TITLE: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CCBE8AF-ED2B-DF41-ADB9-0B2B9B6827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7095" y="439836"/>
            <a:ext cx="1588600" cy="488018"/>
          </a:xfrm>
          <a:prstGeom prst="rect">
            <a:avLst/>
          </a:prstGeom>
        </p:spPr>
      </p:pic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03012FBE-4ADE-6945-B131-F44DC092E6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6419" y="5145296"/>
            <a:ext cx="3903662" cy="678123"/>
          </a:xfrm>
        </p:spPr>
        <p:txBody>
          <a:bodyPr>
            <a:noAutofit/>
          </a:bodyPr>
          <a:lstStyle>
            <a:lvl1pPr marL="171450" indent="-171450">
              <a:lnSpc>
                <a:spcPts val="1480"/>
              </a:lnSpc>
              <a:buFont typeface="Arial" panose="020B0604020202020204" pitchFamily="34" charset="0"/>
              <a:buChar char="•"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30D3671-A204-4446-82D2-A3D883AD33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6419" y="4760975"/>
            <a:ext cx="3903662" cy="280721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TITLE:</a:t>
            </a:r>
          </a:p>
        </p:txBody>
      </p:sp>
      <p:sp>
        <p:nvSpPr>
          <p:cNvPr id="67" name="Text Placeholder 8">
            <a:extLst>
              <a:ext uri="{FF2B5EF4-FFF2-40B4-BE49-F238E27FC236}">
                <a16:creationId xmlns:a16="http://schemas.microsoft.com/office/drawing/2014/main" id="{860480E4-17E2-B041-A85D-BE16977CF90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6419" y="6360636"/>
            <a:ext cx="3903662" cy="678123"/>
          </a:xfrm>
        </p:spPr>
        <p:txBody>
          <a:bodyPr>
            <a:noAutofit/>
          </a:bodyPr>
          <a:lstStyle>
            <a:lvl1pPr marL="171450" indent="-171450">
              <a:lnSpc>
                <a:spcPts val="1480"/>
              </a:lnSpc>
              <a:buFont typeface="Arial" panose="020B0604020202020204" pitchFamily="34" charset="0"/>
              <a:buChar char="•"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5BCD79E4-6C5A-6748-9304-DF855E2F80B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6419" y="5976315"/>
            <a:ext cx="3903662" cy="280721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TITLE:</a:t>
            </a:r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CD74D878-CFDA-CC46-8CC6-DDD1EC14509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395270" y="1885388"/>
            <a:ext cx="3903662" cy="678123"/>
          </a:xfrm>
        </p:spPr>
        <p:txBody>
          <a:bodyPr>
            <a:noAutofit/>
          </a:bodyPr>
          <a:lstStyle>
            <a:lvl1pPr marL="171450" indent="-171450">
              <a:lnSpc>
                <a:spcPts val="1480"/>
              </a:lnSpc>
              <a:buFont typeface="Arial" panose="020B0604020202020204" pitchFamily="34" charset="0"/>
              <a:buChar char="•"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653D5EE3-EA8D-D24B-8B61-9227BCB66EF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395270" y="1501067"/>
            <a:ext cx="3903662" cy="280721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TITLE: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69D4DBD1-8F63-1943-8277-7A6272088BF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95270" y="3100730"/>
            <a:ext cx="3903662" cy="678123"/>
          </a:xfrm>
        </p:spPr>
        <p:txBody>
          <a:bodyPr>
            <a:noAutofit/>
          </a:bodyPr>
          <a:lstStyle>
            <a:lvl1pPr marL="171450" indent="-171450">
              <a:lnSpc>
                <a:spcPts val="1480"/>
              </a:lnSpc>
              <a:buFont typeface="Arial" panose="020B0604020202020204" pitchFamily="34" charset="0"/>
              <a:buChar char="•"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FB8ADF20-5FFD-1143-B57C-2E85F206834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95270" y="2716409"/>
            <a:ext cx="3903662" cy="280721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TITLE: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EB34122D-9AF9-864A-8776-173729BEA2F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95270" y="4316070"/>
            <a:ext cx="3903662" cy="678123"/>
          </a:xfrm>
        </p:spPr>
        <p:txBody>
          <a:bodyPr>
            <a:noAutofit/>
          </a:bodyPr>
          <a:lstStyle>
            <a:lvl1pPr marL="171450" indent="-171450">
              <a:lnSpc>
                <a:spcPts val="1480"/>
              </a:lnSpc>
              <a:buFont typeface="Arial" panose="020B0604020202020204" pitchFamily="34" charset="0"/>
              <a:buChar char="•"/>
              <a:defRPr sz="900" spc="5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tempus est.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habitantLorem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EABE4135-3FDC-2644-8602-38533D7C698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95270" y="3931749"/>
            <a:ext cx="3903662" cy="280721"/>
          </a:xfrm>
        </p:spPr>
        <p:txBody>
          <a:bodyPr>
            <a:noAutofit/>
          </a:bodyPr>
          <a:lstStyle>
            <a:lvl1pPr marL="0" indent="0">
              <a:lnSpc>
                <a:spcPts val="1480"/>
              </a:lnSpc>
              <a:buNone/>
              <a:defRPr sz="1100" spc="100" baseline="0">
                <a:solidFill>
                  <a:srgbClr val="1F2C3C"/>
                </a:solidFill>
                <a:latin typeface="Larsseit" pitchFamily="2" charset="77"/>
              </a:defRPr>
            </a:lvl1pPr>
            <a:lvl2pPr marL="502920" indent="0">
              <a:buNone/>
              <a:defRPr sz="2200">
                <a:latin typeface="Gauthier FY" panose="02000803020000020004" pitchFamily="2" charset="77"/>
              </a:defRPr>
            </a:lvl2pPr>
            <a:lvl3pPr marL="1005840" indent="0">
              <a:buNone/>
              <a:defRPr sz="2200">
                <a:latin typeface="Gauthier FY" panose="02000803020000020004" pitchFamily="2" charset="77"/>
              </a:defRPr>
            </a:lvl3pPr>
            <a:lvl4pPr marL="1508760" indent="0">
              <a:buNone/>
              <a:defRPr sz="2200">
                <a:latin typeface="Gauthier FY" panose="02000803020000020004" pitchFamily="2" charset="77"/>
              </a:defRPr>
            </a:lvl4pPr>
            <a:lvl5pPr marL="2011680" indent="0">
              <a:buNone/>
              <a:defRPr sz="2200">
                <a:latin typeface="Gauthier FY" panose="02000803020000020004" pitchFamily="2" charset="77"/>
              </a:defRPr>
            </a:lvl5pPr>
          </a:lstStyle>
          <a:p>
            <a:pPr lvl="0"/>
            <a:r>
              <a:rPr lang="en-US" dirty="0"/>
              <a:t>TITLE:</a:t>
            </a:r>
          </a:p>
        </p:txBody>
      </p:sp>
    </p:spTree>
    <p:extLst>
      <p:ext uri="{BB962C8B-B14F-4D97-AF65-F5344CB8AC3E}">
        <p14:creationId xmlns:p14="http://schemas.microsoft.com/office/powerpoint/2010/main" val="256309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3514" y="624824"/>
            <a:ext cx="7186393" cy="617821"/>
          </a:xfrm>
        </p:spPr>
        <p:txBody>
          <a:bodyPr anchor="t">
            <a:normAutofit/>
          </a:bodyPr>
          <a:lstStyle>
            <a:lvl1pPr algn="ctr">
              <a:defRPr sz="2800" b="0">
                <a:solidFill>
                  <a:srgbClr val="1F2C3C"/>
                </a:solidFill>
                <a:latin typeface="Gauthier FY" panose="02000803020000020004" pitchFamily="2" charset="77"/>
              </a:defRPr>
            </a:lvl1pPr>
          </a:lstStyle>
          <a:p>
            <a:r>
              <a:rPr lang="en-US" dirty="0"/>
              <a:t>Title goes here here and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8479" y="7203865"/>
            <a:ext cx="2263140" cy="413808"/>
          </a:xfrm>
        </p:spPr>
        <p:txBody>
          <a:bodyPr/>
          <a:lstStyle>
            <a:lvl1pPr>
              <a:defRPr sz="1100">
                <a:solidFill>
                  <a:srgbClr val="1F2C3C"/>
                </a:solidFill>
                <a:latin typeface="Larsseit" pitchFamily="2" charset="77"/>
              </a:defRPr>
            </a:lvl1pPr>
          </a:lstStyle>
          <a:p>
            <a:fld id="{232A503A-94B1-5E42-BAA4-8A496B25C7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CCBE8AF-ED2B-DF41-ADB9-0B2B9B6827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7095" y="439836"/>
            <a:ext cx="1588600" cy="48801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04943-5333-4A06-87F2-D5C6A9594654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846138" y="1501775"/>
            <a:ext cx="3903662" cy="5395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BF91774-7225-44A0-BE6D-0872DB560280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5308600" y="1505490"/>
            <a:ext cx="3903662" cy="5395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02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3514" y="624824"/>
            <a:ext cx="7186393" cy="617821"/>
          </a:xfrm>
        </p:spPr>
        <p:txBody>
          <a:bodyPr anchor="t">
            <a:normAutofit/>
          </a:bodyPr>
          <a:lstStyle>
            <a:lvl1pPr algn="ctr">
              <a:defRPr sz="2800" b="0">
                <a:solidFill>
                  <a:srgbClr val="1F2C3C"/>
                </a:solidFill>
                <a:latin typeface="Gauthier FY" panose="02000803020000020004" pitchFamily="2" charset="77"/>
              </a:defRPr>
            </a:lvl1pPr>
          </a:lstStyle>
          <a:p>
            <a:r>
              <a:rPr lang="en-US" dirty="0"/>
              <a:t>Title with Photos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8479" y="7203865"/>
            <a:ext cx="2263140" cy="413808"/>
          </a:xfrm>
        </p:spPr>
        <p:txBody>
          <a:bodyPr/>
          <a:lstStyle>
            <a:lvl1pPr>
              <a:defRPr sz="1100">
                <a:solidFill>
                  <a:srgbClr val="1F2C3C"/>
                </a:solidFill>
                <a:latin typeface="Larsseit" pitchFamily="2" charset="77"/>
              </a:defRPr>
            </a:lvl1pPr>
          </a:lstStyle>
          <a:p>
            <a:fld id="{232A503A-94B1-5E42-BAA4-8A496B25C7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CCBE8AF-ED2B-DF41-ADB9-0B2B9B6827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7095" y="439836"/>
            <a:ext cx="1588600" cy="48801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5F788-CA8D-44CF-811B-4A7FC42DDBB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3932" y="1828800"/>
            <a:ext cx="8871693" cy="5097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94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3514" y="624824"/>
            <a:ext cx="7186393" cy="617821"/>
          </a:xfrm>
        </p:spPr>
        <p:txBody>
          <a:bodyPr anchor="t">
            <a:normAutofit/>
          </a:bodyPr>
          <a:lstStyle>
            <a:lvl1pPr algn="ctr">
              <a:defRPr sz="2800" b="0">
                <a:solidFill>
                  <a:srgbClr val="1F2C3C"/>
                </a:solidFill>
                <a:latin typeface="Gauthier FY" panose="02000803020000020004" pitchFamily="2" charset="77"/>
              </a:defRPr>
            </a:lvl1pPr>
          </a:lstStyle>
          <a:p>
            <a:r>
              <a:rPr lang="en-US" dirty="0"/>
              <a:t>Title with Photos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8479" y="7203865"/>
            <a:ext cx="2263140" cy="413808"/>
          </a:xfrm>
        </p:spPr>
        <p:txBody>
          <a:bodyPr/>
          <a:lstStyle>
            <a:lvl1pPr>
              <a:defRPr sz="1100">
                <a:solidFill>
                  <a:srgbClr val="1F2C3C"/>
                </a:solidFill>
                <a:latin typeface="Larsseit" pitchFamily="2" charset="77"/>
              </a:defRPr>
            </a:lvl1pPr>
          </a:lstStyle>
          <a:p>
            <a:fld id="{232A503A-94B1-5E42-BAA4-8A496B25C7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CCBE8AF-ED2B-DF41-ADB9-0B2B9B6827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7095" y="439836"/>
            <a:ext cx="1588600" cy="48801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C0908B-3DAC-9448-8442-7E571A106A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7234" y="1829262"/>
            <a:ext cx="2143307" cy="3529816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AE8C07C5-494C-104E-A7F5-9F50113A42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87102" y="1829262"/>
            <a:ext cx="2143307" cy="3529816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AE9F0E8E-C18F-0C4B-BD99-21ABBBAC30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86970" y="1829262"/>
            <a:ext cx="2143307" cy="3529816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8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3514" y="624824"/>
            <a:ext cx="7186393" cy="617821"/>
          </a:xfrm>
        </p:spPr>
        <p:txBody>
          <a:bodyPr anchor="t">
            <a:normAutofit/>
          </a:bodyPr>
          <a:lstStyle>
            <a:lvl1pPr algn="ctr">
              <a:defRPr sz="2800" b="0">
                <a:solidFill>
                  <a:srgbClr val="1F2C3C"/>
                </a:solidFill>
                <a:latin typeface="Gauthier FY" panose="02000803020000020004" pitchFamily="2" charset="77"/>
              </a:defRPr>
            </a:lvl1pPr>
          </a:lstStyle>
          <a:p>
            <a:r>
              <a:rPr lang="en-US" dirty="0"/>
              <a:t>Title goes here here and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8479" y="7203865"/>
            <a:ext cx="2263140" cy="413808"/>
          </a:xfrm>
        </p:spPr>
        <p:txBody>
          <a:bodyPr/>
          <a:lstStyle>
            <a:lvl1pPr>
              <a:defRPr sz="1100">
                <a:solidFill>
                  <a:srgbClr val="1F2C3C"/>
                </a:solidFill>
                <a:latin typeface="Larsseit" pitchFamily="2" charset="77"/>
              </a:defRPr>
            </a:lvl1pPr>
          </a:lstStyle>
          <a:p>
            <a:fld id="{232A503A-94B1-5E42-BAA4-8A496B25C7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EBC209-1607-614E-8D29-54926667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7095" y="439836"/>
            <a:ext cx="1588600" cy="48801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D652209-D17C-C842-941E-4604E5544947}"/>
              </a:ext>
            </a:extLst>
          </p:cNvPr>
          <p:cNvSpPr/>
          <p:nvPr userDrawn="1"/>
        </p:nvSpPr>
        <p:spPr>
          <a:xfrm>
            <a:off x="516467" y="1500011"/>
            <a:ext cx="45720" cy="5703853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C6449-F1EC-4EA8-BEF0-D1F07C3081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5350" y="1500188"/>
            <a:ext cx="8720138" cy="5703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02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3514" y="624824"/>
            <a:ext cx="7186393" cy="617821"/>
          </a:xfrm>
        </p:spPr>
        <p:txBody>
          <a:bodyPr anchor="t">
            <a:normAutofit/>
          </a:bodyPr>
          <a:lstStyle>
            <a:lvl1pPr algn="ctr">
              <a:defRPr sz="2800" b="0">
                <a:solidFill>
                  <a:srgbClr val="1F2C3C"/>
                </a:solidFill>
                <a:latin typeface="Gauthier FY" panose="02000803020000020004" pitchFamily="2" charset="77"/>
              </a:defRPr>
            </a:lvl1pPr>
          </a:lstStyle>
          <a:p>
            <a:r>
              <a:rPr lang="en-US" dirty="0"/>
              <a:t>Title goes here here and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8479" y="7203865"/>
            <a:ext cx="2263140" cy="413808"/>
          </a:xfrm>
        </p:spPr>
        <p:txBody>
          <a:bodyPr/>
          <a:lstStyle>
            <a:lvl1pPr>
              <a:defRPr sz="1100">
                <a:solidFill>
                  <a:srgbClr val="1F2C3C"/>
                </a:solidFill>
                <a:latin typeface="Larsseit" pitchFamily="2" charset="77"/>
              </a:defRPr>
            </a:lvl1pPr>
          </a:lstStyle>
          <a:p>
            <a:fld id="{232A503A-94B1-5E42-BAA4-8A496B25C7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EBC209-1607-614E-8D29-54926667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7095" y="439836"/>
            <a:ext cx="1588600" cy="48801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D652209-D17C-C842-941E-4604E5544947}"/>
              </a:ext>
            </a:extLst>
          </p:cNvPr>
          <p:cNvSpPr/>
          <p:nvPr userDrawn="1"/>
        </p:nvSpPr>
        <p:spPr>
          <a:xfrm>
            <a:off x="516467" y="1500011"/>
            <a:ext cx="45720" cy="5703853"/>
          </a:xfrm>
          <a:prstGeom prst="rect">
            <a:avLst/>
          </a:prstGeom>
          <a:solidFill>
            <a:srgbClr val="21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C6449-F1EC-4EA8-BEF0-D1F07C3081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5350" y="2286000"/>
            <a:ext cx="8720138" cy="49180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60E44-6A00-43D2-9278-62F4895ADE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5350" y="1500011"/>
            <a:ext cx="8720345" cy="65449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17F95"/>
                </a:solidFill>
                <a:latin typeface="Larsseit" panose="000005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30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21F5-E0E7-6F47-84CF-07C58FC1D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4" r:id="rId3"/>
    <p:sldLayoutId id="2147483665" r:id="rId4"/>
    <p:sldLayoutId id="2147483675" r:id="rId5"/>
    <p:sldLayoutId id="2147483673" r:id="rId6"/>
    <p:sldLayoutId id="2147483667" r:id="rId7"/>
    <p:sldLayoutId id="2147483674" r:id="rId8"/>
    <p:sldLayoutId id="2147483679" r:id="rId9"/>
    <p:sldLayoutId id="2147483680" r:id="rId10"/>
    <p:sldLayoutId id="2147483677" r:id="rId11"/>
    <p:sldLayoutId id="2147483678" r:id="rId12"/>
    <p:sldLayoutId id="2147483666" r:id="rId13"/>
    <p:sldLayoutId id="2147483670" r:id="rId14"/>
    <p:sldLayoutId id="2147483671" r:id="rId15"/>
    <p:sldLayoutId id="2147483672" r:id="rId16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Gauthier FY" panose="02000803020000020004" pitchFamily="50" charset="0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Larsseit" panose="00000500000000000000" pitchFamily="50" charset="0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10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Larsseit" panose="00000500000000000000" pitchFamily="50" charset="0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10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Larsseit" panose="00000500000000000000" pitchFamily="50" charset="0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10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Larsseit" panose="00000500000000000000" pitchFamily="50" charset="0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10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Larsseit" panose="00000500000000000000" pitchFamily="50" charset="0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316DFDF6-9E32-40EA-822B-EA5C87FD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86" y="509642"/>
            <a:ext cx="7186393" cy="6178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Hermitage Club at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Haystack Ski Mountain, Debtor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EE5350-C2C9-4640-9A56-2D10EDBB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503A-94B1-5E42-BAA4-8A496B25C75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F0EFF98-10FF-4572-91B7-6B3FE9EF74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52375" y="2410572"/>
            <a:ext cx="4415815" cy="678123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solidFill>
                  <a:schemeClr val="tx1"/>
                </a:solidFill>
              </a:rPr>
              <a:t>The Hermitage Club at Haystack Ski Mountain, an 838-acre, members-only ski and golf resort in Wilmington, VT, closed in the Spring of 2018 upon the commencement of a foreclosure action.  By May 2019, the debtors were in a Chapter 7 bankruptcy proceeding.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05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solidFill>
                  <a:schemeClr val="tx1"/>
                </a:solidFill>
              </a:rPr>
              <a:t>The debtors’ assets included a private ski resort at Haystack Mountain, golf course, Hermitage Inn, Snow Goose Inn, </a:t>
            </a:r>
            <a:r>
              <a:rPr lang="en-US" sz="1050" dirty="0" err="1">
                <a:solidFill>
                  <a:schemeClr val="tx1"/>
                </a:solidFill>
              </a:rPr>
              <a:t>Doveberry</a:t>
            </a:r>
            <a:r>
              <a:rPr lang="en-US" sz="1050" dirty="0">
                <a:solidFill>
                  <a:schemeClr val="tx1"/>
                </a:solidFill>
              </a:rPr>
              <a:t> Inn, Horizon Inn, and undeveloped parcels of land.</a:t>
            </a:r>
          </a:p>
          <a:p>
            <a:endParaRPr lang="en-US" sz="105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2C87CFF-2056-4C7B-9C27-97A69A155C0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52375" y="1506899"/>
            <a:ext cx="4415815" cy="570803"/>
          </a:xfrm>
        </p:spPr>
        <p:txBody>
          <a:bodyPr/>
          <a:lstStyle/>
          <a:p>
            <a:r>
              <a:rPr lang="en-US" dirty="0"/>
              <a:t>TRANSACTION SUMMARY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E9BBC5E-E883-4E24-A922-815970EA49F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52375" y="2107275"/>
            <a:ext cx="4415815" cy="280721"/>
          </a:xfrm>
        </p:spPr>
        <p:txBody>
          <a:bodyPr/>
          <a:lstStyle/>
          <a:p>
            <a:r>
              <a:rPr lang="en-US" dirty="0"/>
              <a:t>THE COMPANY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E07CD21-13A0-45A0-9CA4-F34AE678118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552375" y="4428265"/>
            <a:ext cx="4415815" cy="124774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solidFill>
                  <a:schemeClr val="tx1"/>
                </a:solidFill>
              </a:rPr>
              <a:t>On February 20, 2020, the bankruptcy trustee obtained court approval for stalking horse offers on the debtors’ assets, for a March 16 bid deadline, and for a March 20 auction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050" dirty="0">
                <a:solidFill>
                  <a:schemeClr val="tx1"/>
                </a:solidFill>
              </a:rPr>
              <a:t>With six weeks until the bid deadline (and a growing coronavirus pandemic), Berkshire Bank, as a secured mortgagee, engaged Keen to advertise and market the bank’s collateral for the auction.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856A38F-874C-4085-8CC6-85A783557E0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52375" y="4124968"/>
            <a:ext cx="4415815" cy="280721"/>
          </a:xfrm>
        </p:spPr>
        <p:txBody>
          <a:bodyPr/>
          <a:lstStyle/>
          <a:p>
            <a:r>
              <a:rPr lang="en-US" dirty="0"/>
              <a:t>THE SITUATION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7AB6EE1-88DC-48DE-A396-3238C28A122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552375" y="6380666"/>
            <a:ext cx="4415815" cy="678123"/>
          </a:xfrm>
        </p:spPr>
        <p:txBody>
          <a:bodyPr/>
          <a:lstStyle/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In the midst of the pandemic (with a telephonic Bankruptcy Court auction), Keen successfully secured an $8,060,000 overbid for the debtors’ assets. </a:t>
            </a:r>
            <a:r>
              <a:rPr lang="en-US" sz="1050">
                <a:solidFill>
                  <a:schemeClr val="tx1"/>
                </a:solidFill>
              </a:rPr>
              <a:t>Closing in June 2020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DE1DB3-139A-40D4-9DA8-209B3DDB857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552375" y="6077369"/>
            <a:ext cx="4415815" cy="280721"/>
          </a:xfrm>
        </p:spPr>
        <p:txBody>
          <a:bodyPr/>
          <a:lstStyle/>
          <a:p>
            <a:r>
              <a:rPr lang="en-US" dirty="0"/>
              <a:t>THE TRANSACTION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EAED16-DA98-4B7F-8199-C0471A3500B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b="1" dirty="0">
                <a:latin typeface="Larsseit"/>
                <a:cs typeface="Times New Roman" pitchFamily="18" charset="0"/>
              </a:rPr>
              <a:t>Sold </a:t>
            </a:r>
            <a:br>
              <a:rPr lang="en-US" b="1" dirty="0">
                <a:latin typeface="Larsseit"/>
                <a:cs typeface="Times New Roman" pitchFamily="18" charset="0"/>
              </a:rPr>
            </a:br>
            <a:r>
              <a:rPr lang="en-US" b="1" dirty="0">
                <a:latin typeface="Larsseit"/>
                <a:cs typeface="Times New Roman" pitchFamily="18" charset="0"/>
              </a:rPr>
              <a:t>The Hermitage Club at Haystack Ski Mountain, golf course, hospitality portfolio and golf course</a:t>
            </a:r>
            <a:br>
              <a:rPr lang="en-US" b="1" dirty="0">
                <a:latin typeface="Larsseit"/>
                <a:cs typeface="Times New Roman" pitchFamily="18" charset="0"/>
              </a:rPr>
            </a:br>
            <a:r>
              <a:rPr lang="en-US" b="1" dirty="0">
                <a:latin typeface="Larsseit"/>
                <a:cs typeface="Times New Roman" pitchFamily="18" charset="0"/>
              </a:rPr>
              <a:t>$8,060,000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Placeholder 3" descr="A house covered in snow&#10;&#10;Description automatically generated">
            <a:extLst>
              <a:ext uri="{FF2B5EF4-FFF2-40B4-BE49-F238E27FC236}">
                <a16:creationId xmlns:a16="http://schemas.microsoft.com/office/drawing/2014/main" id="{C2FC36BE-B52C-4F8D-A17C-56D326F60650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2"/>
          <a:srcRect t="2405" b="2405"/>
          <a:stretch>
            <a:fillRect/>
          </a:stretch>
        </p:blipFill>
        <p:spPr/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6ACB844-88FA-4B9F-9164-36D0B0EC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69" y="235969"/>
            <a:ext cx="1708522" cy="113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2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</TotalTime>
  <Words>226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Gauthier FY</vt:lpstr>
      <vt:lpstr>Larsseit</vt:lpstr>
      <vt:lpstr>Office Theme</vt:lpstr>
      <vt:lpstr>The Hermitage Club at  Haystack Ski Mountain, Debtor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Ramirez</dc:creator>
  <cp:lastModifiedBy>Heather Milazzo</cp:lastModifiedBy>
  <cp:revision>51</cp:revision>
  <dcterms:created xsi:type="dcterms:W3CDTF">2019-08-22T18:12:29Z</dcterms:created>
  <dcterms:modified xsi:type="dcterms:W3CDTF">2025-04-22T14:03:21Z</dcterms:modified>
</cp:coreProperties>
</file>