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handoutMasterIdLst>
    <p:handoutMasterId r:id="rId8"/>
  </p:handoutMasterIdLst>
  <p:sldIdLst>
    <p:sldId id="1504" r:id="rId2"/>
    <p:sldId id="1014" r:id="rId3"/>
    <p:sldId id="1017" r:id="rId4"/>
    <p:sldId id="1015" r:id="rId5"/>
    <p:sldId id="1016" r:id="rId6"/>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7F95"/>
    <a:srgbClr val="21354E"/>
    <a:srgbClr val="1F2C3C"/>
    <a:srgbClr val="F1F4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49"/>
    <p:restoredTop sz="94643"/>
  </p:normalViewPr>
  <p:slideViewPr>
    <p:cSldViewPr snapToGrid="0" snapToObjects="1">
      <p:cViewPr varScale="1">
        <p:scale>
          <a:sx n="96" d="100"/>
          <a:sy n="96" d="100"/>
        </p:scale>
        <p:origin x="1674" y="7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6" d="100"/>
          <a:sy n="96" d="100"/>
        </p:scale>
        <p:origin x="2120"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FD6A193-9C76-774B-930B-1E7D3E85EE8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216D780-B7AA-7649-99EF-19F9101784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D71607D-9353-9C4C-AF24-6C9CA7022B04}" type="datetimeFigureOut">
              <a:rPr lang="en-US" smtClean="0"/>
              <a:t>11/11/2024</a:t>
            </a:fld>
            <a:endParaRPr lang="en-US"/>
          </a:p>
        </p:txBody>
      </p:sp>
      <p:sp>
        <p:nvSpPr>
          <p:cNvPr id="4" name="Footer Placeholder 3">
            <a:extLst>
              <a:ext uri="{FF2B5EF4-FFF2-40B4-BE49-F238E27FC236}">
                <a16:creationId xmlns:a16="http://schemas.microsoft.com/office/drawing/2014/main" id="{0024003C-5375-604A-AB4E-EDABF04F0A2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84B954F-34DB-E146-89AD-513666F4B3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5ADA01-CBD9-E841-A9A6-2F26E6CCD7D4}" type="slidenum">
              <a:rPr lang="en-US" smtClean="0"/>
              <a:t>‹#›</a:t>
            </a:fld>
            <a:endParaRPr lang="en-US"/>
          </a:p>
        </p:txBody>
      </p:sp>
    </p:spTree>
    <p:extLst>
      <p:ext uri="{BB962C8B-B14F-4D97-AF65-F5344CB8AC3E}">
        <p14:creationId xmlns:p14="http://schemas.microsoft.com/office/powerpoint/2010/main" val="3115177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8897F4-2E69-7541-B07C-A3AEF1A9EDB2}" type="datetimeFigureOut">
              <a:rPr lang="en-US" smtClean="0"/>
              <a:t>11/11/2024</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929540-E8A5-BB46-880D-FB60DEB477F9}" type="slidenum">
              <a:rPr lang="en-US" smtClean="0"/>
              <a:t>‹#›</a:t>
            </a:fld>
            <a:endParaRPr lang="en-US"/>
          </a:p>
        </p:txBody>
      </p:sp>
    </p:spTree>
    <p:extLst>
      <p:ext uri="{BB962C8B-B14F-4D97-AF65-F5344CB8AC3E}">
        <p14:creationId xmlns:p14="http://schemas.microsoft.com/office/powerpoint/2010/main" val="2984584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ain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54380" y="3059722"/>
            <a:ext cx="8549640" cy="996463"/>
          </a:xfrm>
        </p:spPr>
        <p:txBody>
          <a:bodyPr anchor="t">
            <a:normAutofit/>
          </a:bodyPr>
          <a:lstStyle>
            <a:lvl1pPr algn="ctr">
              <a:lnSpc>
                <a:spcPct val="100000"/>
              </a:lnSpc>
              <a:defRPr sz="2800" b="1">
                <a:solidFill>
                  <a:schemeClr val="bg1"/>
                </a:solidFill>
                <a:latin typeface="Gauthier FY" panose="02000803020000020004" pitchFamily="2" charset="77"/>
              </a:defRPr>
            </a:lvl1pPr>
          </a:lstStyle>
          <a:p>
            <a:r>
              <a:rPr lang="en-US" dirty="0"/>
              <a:t>Title goes here here and here</a:t>
            </a:r>
            <a:br>
              <a:rPr lang="en-US" dirty="0"/>
            </a:br>
            <a:r>
              <a:rPr lang="en-US" dirty="0"/>
              <a:t>a second line goes here</a:t>
            </a:r>
          </a:p>
        </p:txBody>
      </p:sp>
      <p:sp>
        <p:nvSpPr>
          <p:cNvPr id="3" name="Subtitle 2"/>
          <p:cNvSpPr>
            <a:spLocks noGrp="1"/>
          </p:cNvSpPr>
          <p:nvPr>
            <p:ph type="subTitle" idx="1" hasCustomPrompt="1"/>
          </p:nvPr>
        </p:nvSpPr>
        <p:spPr>
          <a:xfrm>
            <a:off x="1257300" y="4302368"/>
            <a:ext cx="7543800" cy="410309"/>
          </a:xfrm>
        </p:spPr>
        <p:txBody>
          <a:bodyPr>
            <a:normAutofit/>
          </a:bodyPr>
          <a:lstStyle>
            <a:lvl1pPr marL="0" indent="0" algn="ctr">
              <a:buNone/>
              <a:defRPr sz="1100" spc="100" baseline="0">
                <a:solidFill>
                  <a:schemeClr val="bg1"/>
                </a:solidFill>
                <a:latin typeface="Larsseit" pitchFamily="2" charset="77"/>
              </a:defRPr>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dirty="0"/>
              <a:t>WEDNESDAY MAY 29TH 2019</a:t>
            </a:r>
          </a:p>
        </p:txBody>
      </p:sp>
    </p:spTree>
    <p:extLst>
      <p:ext uri="{BB962C8B-B14F-4D97-AF65-F5344CB8AC3E}">
        <p14:creationId xmlns:p14="http://schemas.microsoft.com/office/powerpoint/2010/main" val="949385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ext with photo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53514" y="624824"/>
            <a:ext cx="7186393" cy="617821"/>
          </a:xfrm>
        </p:spPr>
        <p:txBody>
          <a:bodyPr anchor="t">
            <a:normAutofit/>
          </a:bodyPr>
          <a:lstStyle>
            <a:lvl1pPr algn="ctr">
              <a:defRPr sz="2800" b="0">
                <a:solidFill>
                  <a:srgbClr val="1F2C3C"/>
                </a:solidFill>
                <a:latin typeface="Gauthier FY" panose="02000803020000020004" pitchFamily="2" charset="77"/>
              </a:defRPr>
            </a:lvl1pPr>
          </a:lstStyle>
          <a:p>
            <a:r>
              <a:rPr lang="en-US" dirty="0"/>
              <a:t>Title goes here here and here</a:t>
            </a:r>
          </a:p>
        </p:txBody>
      </p:sp>
      <p:sp>
        <p:nvSpPr>
          <p:cNvPr id="6" name="Slide Number Placeholder 5"/>
          <p:cNvSpPr>
            <a:spLocks noGrp="1"/>
          </p:cNvSpPr>
          <p:nvPr>
            <p:ph type="sldNum" sz="quarter" idx="12"/>
          </p:nvPr>
        </p:nvSpPr>
        <p:spPr>
          <a:xfrm>
            <a:off x="7448479" y="7203865"/>
            <a:ext cx="2263140" cy="413808"/>
          </a:xfrm>
        </p:spPr>
        <p:txBody>
          <a:bodyPr/>
          <a:lstStyle>
            <a:lvl1pPr>
              <a:defRPr sz="1100">
                <a:solidFill>
                  <a:srgbClr val="1F2C3C"/>
                </a:solidFill>
                <a:latin typeface="Larsseit" pitchFamily="2" charset="77"/>
              </a:defRPr>
            </a:lvl1pPr>
          </a:lstStyle>
          <a:p>
            <a:fld id="{232A503A-94B1-5E42-BAA4-8A496B25C751}" type="slidenum">
              <a:rPr lang="en-US" smtClean="0"/>
              <a:pPr/>
              <a:t>‹#›</a:t>
            </a:fld>
            <a:endParaRPr lang="en-US" dirty="0"/>
          </a:p>
        </p:txBody>
      </p:sp>
      <p:pic>
        <p:nvPicPr>
          <p:cNvPr id="14" name="Picture 13">
            <a:extLst>
              <a:ext uri="{FF2B5EF4-FFF2-40B4-BE49-F238E27FC236}">
                <a16:creationId xmlns:a16="http://schemas.microsoft.com/office/drawing/2014/main" id="{89EBC209-1607-614E-8D29-549266679334}"/>
              </a:ext>
            </a:extLst>
          </p:cNvPr>
          <p:cNvPicPr>
            <a:picLocks noChangeAspect="1"/>
          </p:cNvPicPr>
          <p:nvPr userDrawn="1"/>
        </p:nvPicPr>
        <p:blipFill>
          <a:blip r:embed="rId2"/>
          <a:stretch>
            <a:fillRect/>
          </a:stretch>
        </p:blipFill>
        <p:spPr>
          <a:xfrm>
            <a:off x="8027095" y="439836"/>
            <a:ext cx="1588600" cy="488018"/>
          </a:xfrm>
          <a:prstGeom prst="rect">
            <a:avLst/>
          </a:prstGeom>
        </p:spPr>
      </p:pic>
      <p:sp>
        <p:nvSpPr>
          <p:cNvPr id="41" name="Rectangle 40">
            <a:extLst>
              <a:ext uri="{FF2B5EF4-FFF2-40B4-BE49-F238E27FC236}">
                <a16:creationId xmlns:a16="http://schemas.microsoft.com/office/drawing/2014/main" id="{8D652209-D17C-C842-941E-4604E5544947}"/>
              </a:ext>
            </a:extLst>
          </p:cNvPr>
          <p:cNvSpPr/>
          <p:nvPr userDrawn="1"/>
        </p:nvSpPr>
        <p:spPr>
          <a:xfrm>
            <a:off x="516467" y="1500011"/>
            <a:ext cx="45720" cy="5703853"/>
          </a:xfrm>
          <a:prstGeom prst="rect">
            <a:avLst/>
          </a:prstGeom>
          <a:solidFill>
            <a:srgbClr val="21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269C6449-F1EC-4EA8-BEF0-D1F07C3081C8}"/>
              </a:ext>
            </a:extLst>
          </p:cNvPr>
          <p:cNvSpPr>
            <a:spLocks noGrp="1"/>
          </p:cNvSpPr>
          <p:nvPr>
            <p:ph sz="quarter" idx="13"/>
          </p:nvPr>
        </p:nvSpPr>
        <p:spPr>
          <a:xfrm>
            <a:off x="895350" y="2286000"/>
            <a:ext cx="4046301" cy="4918075"/>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3C60E44-6A00-43D2-9278-62F4895ADE9C}"/>
              </a:ext>
            </a:extLst>
          </p:cNvPr>
          <p:cNvSpPr>
            <a:spLocks noGrp="1"/>
          </p:cNvSpPr>
          <p:nvPr>
            <p:ph type="body" sz="quarter" idx="14" hasCustomPrompt="1"/>
          </p:nvPr>
        </p:nvSpPr>
        <p:spPr>
          <a:xfrm>
            <a:off x="895350" y="1500011"/>
            <a:ext cx="4046397" cy="654493"/>
          </a:xfrm>
        </p:spPr>
        <p:txBody>
          <a:bodyPr>
            <a:noAutofit/>
          </a:bodyPr>
          <a:lstStyle>
            <a:lvl1pPr marL="0" indent="0">
              <a:lnSpc>
                <a:spcPct val="100000"/>
              </a:lnSpc>
              <a:buNone/>
              <a:defRPr sz="2000">
                <a:solidFill>
                  <a:srgbClr val="217F95"/>
                </a:solidFill>
                <a:latin typeface="Larsseit" panose="00000500000000000000" pitchFamily="50" charset="0"/>
              </a:defRPr>
            </a:lvl1pPr>
          </a:lstStyle>
          <a:p>
            <a:pPr lvl="0"/>
            <a:r>
              <a:rPr lang="en-US" dirty="0"/>
              <a:t>CLICK TO EDIT MASTER TEXT STYLES</a:t>
            </a:r>
          </a:p>
        </p:txBody>
      </p:sp>
      <p:sp>
        <p:nvSpPr>
          <p:cNvPr id="8" name="Content Placeholder 3">
            <a:extLst>
              <a:ext uri="{FF2B5EF4-FFF2-40B4-BE49-F238E27FC236}">
                <a16:creationId xmlns:a16="http://schemas.microsoft.com/office/drawing/2014/main" id="{0C5FBE4E-E8B0-4EBE-BC27-23AF6ED5EFD4}"/>
              </a:ext>
            </a:extLst>
          </p:cNvPr>
          <p:cNvSpPr>
            <a:spLocks noGrp="1"/>
          </p:cNvSpPr>
          <p:nvPr>
            <p:ph sz="quarter" idx="15"/>
          </p:nvPr>
        </p:nvSpPr>
        <p:spPr>
          <a:xfrm>
            <a:off x="5116655" y="2305456"/>
            <a:ext cx="4046301" cy="4918075"/>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a:extLst>
              <a:ext uri="{FF2B5EF4-FFF2-40B4-BE49-F238E27FC236}">
                <a16:creationId xmlns:a16="http://schemas.microsoft.com/office/drawing/2014/main" id="{D5E168E2-0A1C-4B2E-8CC4-8373B31FEDED}"/>
              </a:ext>
            </a:extLst>
          </p:cNvPr>
          <p:cNvSpPr>
            <a:spLocks noGrp="1"/>
          </p:cNvSpPr>
          <p:nvPr>
            <p:ph type="body" sz="quarter" idx="16" hasCustomPrompt="1"/>
          </p:nvPr>
        </p:nvSpPr>
        <p:spPr>
          <a:xfrm>
            <a:off x="5116655" y="1519467"/>
            <a:ext cx="4046397" cy="654493"/>
          </a:xfrm>
        </p:spPr>
        <p:txBody>
          <a:bodyPr>
            <a:noAutofit/>
          </a:bodyPr>
          <a:lstStyle>
            <a:lvl1pPr marL="0" indent="0">
              <a:lnSpc>
                <a:spcPct val="100000"/>
              </a:lnSpc>
              <a:buNone/>
              <a:defRPr sz="2000">
                <a:solidFill>
                  <a:srgbClr val="217F95"/>
                </a:solidFill>
                <a:latin typeface="Larsseit" panose="00000500000000000000" pitchFamily="50" charset="0"/>
              </a:defRPr>
            </a:lvl1pPr>
          </a:lstStyle>
          <a:p>
            <a:pPr lvl="0"/>
            <a:r>
              <a:rPr lang="en-US" dirty="0"/>
              <a:t>CLICK TO EDIT MASTER TEXT STYLES</a:t>
            </a:r>
          </a:p>
        </p:txBody>
      </p:sp>
    </p:spTree>
    <p:extLst>
      <p:ext uri="{BB962C8B-B14F-4D97-AF65-F5344CB8AC3E}">
        <p14:creationId xmlns:p14="http://schemas.microsoft.com/office/powerpoint/2010/main" val="1345511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ext with photos">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448479" y="7203865"/>
            <a:ext cx="2263140" cy="413808"/>
          </a:xfrm>
        </p:spPr>
        <p:txBody>
          <a:bodyPr/>
          <a:lstStyle>
            <a:lvl1pPr>
              <a:defRPr sz="1100">
                <a:solidFill>
                  <a:srgbClr val="1F2C3C"/>
                </a:solidFill>
                <a:latin typeface="Larsseit" pitchFamily="2" charset="77"/>
              </a:defRPr>
            </a:lvl1pPr>
          </a:lstStyle>
          <a:p>
            <a:fld id="{232A503A-94B1-5E42-BAA4-8A496B25C751}" type="slidenum">
              <a:rPr lang="en-US" smtClean="0"/>
              <a:pPr/>
              <a:t>‹#›</a:t>
            </a:fld>
            <a:endParaRPr lang="en-US" dirty="0"/>
          </a:p>
        </p:txBody>
      </p:sp>
      <p:pic>
        <p:nvPicPr>
          <p:cNvPr id="14" name="Picture 13">
            <a:extLst>
              <a:ext uri="{FF2B5EF4-FFF2-40B4-BE49-F238E27FC236}">
                <a16:creationId xmlns:a16="http://schemas.microsoft.com/office/drawing/2014/main" id="{89EBC209-1607-614E-8D29-549266679334}"/>
              </a:ext>
            </a:extLst>
          </p:cNvPr>
          <p:cNvPicPr>
            <a:picLocks noChangeAspect="1"/>
          </p:cNvPicPr>
          <p:nvPr userDrawn="1"/>
        </p:nvPicPr>
        <p:blipFill>
          <a:blip r:embed="rId2"/>
          <a:stretch>
            <a:fillRect/>
          </a:stretch>
        </p:blipFill>
        <p:spPr>
          <a:xfrm>
            <a:off x="8027095" y="439836"/>
            <a:ext cx="1588600" cy="488018"/>
          </a:xfrm>
          <a:prstGeom prst="rect">
            <a:avLst/>
          </a:prstGeom>
        </p:spPr>
      </p:pic>
      <p:sp>
        <p:nvSpPr>
          <p:cNvPr id="41" name="Rectangle 40">
            <a:extLst>
              <a:ext uri="{FF2B5EF4-FFF2-40B4-BE49-F238E27FC236}">
                <a16:creationId xmlns:a16="http://schemas.microsoft.com/office/drawing/2014/main" id="{8D652209-D17C-C842-941E-4604E5544947}"/>
              </a:ext>
            </a:extLst>
          </p:cNvPr>
          <p:cNvSpPr/>
          <p:nvPr userDrawn="1"/>
        </p:nvSpPr>
        <p:spPr>
          <a:xfrm>
            <a:off x="516467" y="1500011"/>
            <a:ext cx="45720" cy="5703853"/>
          </a:xfrm>
          <a:prstGeom prst="rect">
            <a:avLst/>
          </a:prstGeom>
          <a:solidFill>
            <a:srgbClr val="21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6728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ext with photos">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448479" y="7203865"/>
            <a:ext cx="2263140" cy="413808"/>
          </a:xfrm>
        </p:spPr>
        <p:txBody>
          <a:bodyPr/>
          <a:lstStyle>
            <a:lvl1pPr>
              <a:defRPr sz="1100">
                <a:solidFill>
                  <a:srgbClr val="1F2C3C"/>
                </a:solidFill>
                <a:latin typeface="Larsseit" pitchFamily="2" charset="77"/>
              </a:defRPr>
            </a:lvl1pPr>
          </a:lstStyle>
          <a:p>
            <a:fld id="{232A503A-94B1-5E42-BAA4-8A496B25C751}" type="slidenum">
              <a:rPr lang="en-US" smtClean="0"/>
              <a:pPr/>
              <a:t>‹#›</a:t>
            </a:fld>
            <a:endParaRPr lang="en-US" dirty="0"/>
          </a:p>
        </p:txBody>
      </p:sp>
      <p:pic>
        <p:nvPicPr>
          <p:cNvPr id="14" name="Picture 13">
            <a:extLst>
              <a:ext uri="{FF2B5EF4-FFF2-40B4-BE49-F238E27FC236}">
                <a16:creationId xmlns:a16="http://schemas.microsoft.com/office/drawing/2014/main" id="{89EBC209-1607-614E-8D29-549266679334}"/>
              </a:ext>
            </a:extLst>
          </p:cNvPr>
          <p:cNvPicPr>
            <a:picLocks noChangeAspect="1"/>
          </p:cNvPicPr>
          <p:nvPr userDrawn="1"/>
        </p:nvPicPr>
        <p:blipFill>
          <a:blip r:embed="rId2"/>
          <a:stretch>
            <a:fillRect/>
          </a:stretch>
        </p:blipFill>
        <p:spPr>
          <a:xfrm>
            <a:off x="8027095" y="439836"/>
            <a:ext cx="1588600" cy="488018"/>
          </a:xfrm>
          <a:prstGeom prst="rect">
            <a:avLst/>
          </a:prstGeom>
        </p:spPr>
      </p:pic>
      <p:sp>
        <p:nvSpPr>
          <p:cNvPr id="5" name="Title 1">
            <a:extLst>
              <a:ext uri="{FF2B5EF4-FFF2-40B4-BE49-F238E27FC236}">
                <a16:creationId xmlns:a16="http://schemas.microsoft.com/office/drawing/2014/main" id="{256A7A29-6511-45E6-AA97-BD501FD03A48}"/>
              </a:ext>
            </a:extLst>
          </p:cNvPr>
          <p:cNvSpPr>
            <a:spLocks noGrp="1"/>
          </p:cNvSpPr>
          <p:nvPr>
            <p:ph type="title" hasCustomPrompt="1"/>
          </p:nvPr>
        </p:nvSpPr>
        <p:spPr>
          <a:xfrm>
            <a:off x="1453514" y="624824"/>
            <a:ext cx="7186393" cy="617821"/>
          </a:xfrm>
        </p:spPr>
        <p:txBody>
          <a:bodyPr anchor="t">
            <a:normAutofit/>
          </a:bodyPr>
          <a:lstStyle>
            <a:lvl1pPr algn="ctr">
              <a:defRPr sz="2800" b="0">
                <a:solidFill>
                  <a:srgbClr val="1F2C3C"/>
                </a:solidFill>
                <a:latin typeface="Gauthier FY" panose="02000803020000020004" pitchFamily="2" charset="77"/>
              </a:defRPr>
            </a:lvl1pPr>
          </a:lstStyle>
          <a:p>
            <a:r>
              <a:rPr lang="en-US" dirty="0"/>
              <a:t>Title goes here here and here</a:t>
            </a:r>
          </a:p>
        </p:txBody>
      </p:sp>
    </p:spTree>
    <p:extLst>
      <p:ext uri="{BB962C8B-B14F-4D97-AF65-F5344CB8AC3E}">
        <p14:creationId xmlns:p14="http://schemas.microsoft.com/office/powerpoint/2010/main" val="1089922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with logo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53514" y="624824"/>
            <a:ext cx="7186393" cy="617821"/>
          </a:xfrm>
        </p:spPr>
        <p:txBody>
          <a:bodyPr anchor="t">
            <a:normAutofit/>
          </a:bodyPr>
          <a:lstStyle>
            <a:lvl1pPr algn="ctr">
              <a:defRPr sz="2800" b="0">
                <a:solidFill>
                  <a:srgbClr val="1F2C3C"/>
                </a:solidFill>
                <a:latin typeface="Gauthier FY" panose="02000803020000020004" pitchFamily="2" charset="77"/>
              </a:defRPr>
            </a:lvl1pPr>
          </a:lstStyle>
          <a:p>
            <a:r>
              <a:rPr lang="en-US" dirty="0"/>
              <a:t>Title goes here here and here</a:t>
            </a:r>
          </a:p>
        </p:txBody>
      </p:sp>
      <p:sp>
        <p:nvSpPr>
          <p:cNvPr id="6" name="Slide Number Placeholder 5"/>
          <p:cNvSpPr>
            <a:spLocks noGrp="1"/>
          </p:cNvSpPr>
          <p:nvPr>
            <p:ph type="sldNum" sz="quarter" idx="12"/>
          </p:nvPr>
        </p:nvSpPr>
        <p:spPr>
          <a:xfrm>
            <a:off x="7448479" y="7203865"/>
            <a:ext cx="2263140" cy="413808"/>
          </a:xfrm>
        </p:spPr>
        <p:txBody>
          <a:bodyPr/>
          <a:lstStyle>
            <a:lvl1pPr>
              <a:defRPr sz="1100">
                <a:solidFill>
                  <a:srgbClr val="1F2C3C"/>
                </a:solidFill>
                <a:latin typeface="Larsseit" pitchFamily="2" charset="77"/>
              </a:defRPr>
            </a:lvl1pPr>
          </a:lstStyle>
          <a:p>
            <a:fld id="{232A503A-94B1-5E42-BAA4-8A496B25C751}" type="slidenum">
              <a:rPr lang="en-US" smtClean="0"/>
              <a:pPr/>
              <a:t>‹#›</a:t>
            </a:fld>
            <a:endParaRPr lang="en-US" dirty="0"/>
          </a:p>
        </p:txBody>
      </p:sp>
      <p:sp>
        <p:nvSpPr>
          <p:cNvPr id="19" name="Text Placeholder 8">
            <a:extLst>
              <a:ext uri="{FF2B5EF4-FFF2-40B4-BE49-F238E27FC236}">
                <a16:creationId xmlns:a16="http://schemas.microsoft.com/office/drawing/2014/main" id="{2944693D-0EDB-2640-B280-A1D38818957E}"/>
              </a:ext>
            </a:extLst>
          </p:cNvPr>
          <p:cNvSpPr>
            <a:spLocks noGrp="1"/>
          </p:cNvSpPr>
          <p:nvPr>
            <p:ph type="body" sz="quarter" idx="18" hasCustomPrompt="1"/>
          </p:nvPr>
        </p:nvSpPr>
        <p:spPr>
          <a:xfrm>
            <a:off x="846419" y="2288992"/>
            <a:ext cx="3903662" cy="678123"/>
          </a:xfrm>
        </p:spPr>
        <p:txBody>
          <a:bodyPr>
            <a:noAutofit/>
          </a:bodyPr>
          <a:lstStyle>
            <a:lvl1pPr marL="0" indent="0">
              <a:lnSpc>
                <a:spcPts val="1480"/>
              </a:lnSpc>
              <a:buFont typeface="Arial" panose="020B0604020202020204" pitchFamily="34" charset="0"/>
              <a:buNone/>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47" name="Text Placeholder 8">
            <a:extLst>
              <a:ext uri="{FF2B5EF4-FFF2-40B4-BE49-F238E27FC236}">
                <a16:creationId xmlns:a16="http://schemas.microsoft.com/office/drawing/2014/main" id="{1EEF0BA2-2B12-DB4A-ACDA-244D4F855467}"/>
              </a:ext>
            </a:extLst>
          </p:cNvPr>
          <p:cNvSpPr>
            <a:spLocks noGrp="1"/>
          </p:cNvSpPr>
          <p:nvPr>
            <p:ph type="body" sz="quarter" idx="27" hasCustomPrompt="1"/>
          </p:nvPr>
        </p:nvSpPr>
        <p:spPr>
          <a:xfrm>
            <a:off x="846419" y="1385319"/>
            <a:ext cx="4732578" cy="570803"/>
          </a:xfrm>
        </p:spPr>
        <p:txBody>
          <a:bodyPr>
            <a:noAutofit/>
          </a:bodyPr>
          <a:lstStyle>
            <a:lvl1pPr marL="0" indent="0">
              <a:lnSpc>
                <a:spcPts val="2000"/>
              </a:lnSpc>
              <a:buNone/>
              <a:defRPr sz="1400" spc="100" baseline="0">
                <a:solidFill>
                  <a:srgbClr val="217F95"/>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SUBTITLE HERE HERE LOREM IPSUM DOLOR SIT AMET, CONSECTETUR ADIPISCING ELIT. FUSCE EU</a:t>
            </a:r>
          </a:p>
        </p:txBody>
      </p:sp>
      <p:sp>
        <p:nvSpPr>
          <p:cNvPr id="57" name="Text Placeholder 8">
            <a:extLst>
              <a:ext uri="{FF2B5EF4-FFF2-40B4-BE49-F238E27FC236}">
                <a16:creationId xmlns:a16="http://schemas.microsoft.com/office/drawing/2014/main" id="{23E31442-3D16-3443-A5C5-5C8B592E99AE}"/>
              </a:ext>
            </a:extLst>
          </p:cNvPr>
          <p:cNvSpPr>
            <a:spLocks noGrp="1"/>
          </p:cNvSpPr>
          <p:nvPr>
            <p:ph type="body" sz="quarter" idx="34" hasCustomPrompt="1"/>
          </p:nvPr>
        </p:nvSpPr>
        <p:spPr>
          <a:xfrm>
            <a:off x="846419" y="1985695"/>
            <a:ext cx="3903662" cy="280721"/>
          </a:xfrm>
        </p:spPr>
        <p:txBody>
          <a:bodyPr>
            <a:noAutofit/>
          </a:bodyPr>
          <a:lstStyle>
            <a:lvl1pPr marL="0" indent="0">
              <a:lnSpc>
                <a:spcPts val="1480"/>
              </a:lnSpc>
              <a:buNone/>
              <a:defRPr sz="1100" spc="10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TITLE:</a:t>
            </a:r>
          </a:p>
        </p:txBody>
      </p:sp>
      <p:pic>
        <p:nvPicPr>
          <p:cNvPr id="14" name="Picture 13">
            <a:extLst>
              <a:ext uri="{FF2B5EF4-FFF2-40B4-BE49-F238E27FC236}">
                <a16:creationId xmlns:a16="http://schemas.microsoft.com/office/drawing/2014/main" id="{89EBC209-1607-614E-8D29-549266679334}"/>
              </a:ext>
            </a:extLst>
          </p:cNvPr>
          <p:cNvPicPr>
            <a:picLocks noChangeAspect="1"/>
          </p:cNvPicPr>
          <p:nvPr userDrawn="1"/>
        </p:nvPicPr>
        <p:blipFill>
          <a:blip r:embed="rId2"/>
          <a:stretch>
            <a:fillRect/>
          </a:stretch>
        </p:blipFill>
        <p:spPr>
          <a:xfrm>
            <a:off x="8027095" y="439836"/>
            <a:ext cx="1588600" cy="488018"/>
          </a:xfrm>
          <a:prstGeom prst="rect">
            <a:avLst/>
          </a:prstGeom>
        </p:spPr>
      </p:pic>
      <p:sp>
        <p:nvSpPr>
          <p:cNvPr id="28" name="Text Placeholder 8">
            <a:extLst>
              <a:ext uri="{FF2B5EF4-FFF2-40B4-BE49-F238E27FC236}">
                <a16:creationId xmlns:a16="http://schemas.microsoft.com/office/drawing/2014/main" id="{55ACF397-FC2B-0D4F-A028-F1C1C2821FF7}"/>
              </a:ext>
            </a:extLst>
          </p:cNvPr>
          <p:cNvSpPr>
            <a:spLocks noGrp="1"/>
          </p:cNvSpPr>
          <p:nvPr>
            <p:ph type="body" sz="quarter" idx="35" hasCustomPrompt="1"/>
          </p:nvPr>
        </p:nvSpPr>
        <p:spPr>
          <a:xfrm>
            <a:off x="846419" y="6536901"/>
            <a:ext cx="3903662" cy="678123"/>
          </a:xfrm>
        </p:spPr>
        <p:txBody>
          <a:bodyPr>
            <a:noAutofit/>
          </a:bodyPr>
          <a:lstStyle>
            <a:lvl1pPr marL="0" indent="0">
              <a:lnSpc>
                <a:spcPts val="1480"/>
              </a:lnSpc>
              <a:buFont typeface="Arial" panose="020B0604020202020204" pitchFamily="34" charset="0"/>
              <a:buNone/>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9" name="Text Placeholder 8">
            <a:extLst>
              <a:ext uri="{FF2B5EF4-FFF2-40B4-BE49-F238E27FC236}">
                <a16:creationId xmlns:a16="http://schemas.microsoft.com/office/drawing/2014/main" id="{E1880B08-EC3F-924E-AF93-2C3D6CA2C8D7}"/>
              </a:ext>
            </a:extLst>
          </p:cNvPr>
          <p:cNvSpPr>
            <a:spLocks noGrp="1"/>
          </p:cNvSpPr>
          <p:nvPr>
            <p:ph type="body" sz="quarter" idx="36" hasCustomPrompt="1"/>
          </p:nvPr>
        </p:nvSpPr>
        <p:spPr>
          <a:xfrm>
            <a:off x="846419" y="5633228"/>
            <a:ext cx="4732578" cy="570803"/>
          </a:xfrm>
        </p:spPr>
        <p:txBody>
          <a:bodyPr>
            <a:noAutofit/>
          </a:bodyPr>
          <a:lstStyle>
            <a:lvl1pPr marL="0" indent="0">
              <a:lnSpc>
                <a:spcPts val="2000"/>
              </a:lnSpc>
              <a:buNone/>
              <a:defRPr sz="1400" spc="100" baseline="0">
                <a:solidFill>
                  <a:srgbClr val="217F95"/>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SUBTITLE HERE HERE LOREM IPSUM DOLOR SIT AMET, CONSECTETUR ADIPISCING ELIT. FUSCE EU</a:t>
            </a:r>
          </a:p>
        </p:txBody>
      </p:sp>
      <p:sp>
        <p:nvSpPr>
          <p:cNvPr id="30" name="Text Placeholder 8">
            <a:extLst>
              <a:ext uri="{FF2B5EF4-FFF2-40B4-BE49-F238E27FC236}">
                <a16:creationId xmlns:a16="http://schemas.microsoft.com/office/drawing/2014/main" id="{3B84136C-FE63-B14F-A8AD-35E667543A77}"/>
              </a:ext>
            </a:extLst>
          </p:cNvPr>
          <p:cNvSpPr>
            <a:spLocks noGrp="1"/>
          </p:cNvSpPr>
          <p:nvPr>
            <p:ph type="body" sz="quarter" idx="37" hasCustomPrompt="1"/>
          </p:nvPr>
        </p:nvSpPr>
        <p:spPr>
          <a:xfrm>
            <a:off x="846419" y="6233604"/>
            <a:ext cx="3903662" cy="280721"/>
          </a:xfrm>
        </p:spPr>
        <p:txBody>
          <a:bodyPr>
            <a:noAutofit/>
          </a:bodyPr>
          <a:lstStyle>
            <a:lvl1pPr marL="0" indent="0">
              <a:lnSpc>
                <a:spcPts val="1480"/>
              </a:lnSpc>
              <a:buNone/>
              <a:defRPr sz="1100" spc="10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TITLE:</a:t>
            </a:r>
          </a:p>
        </p:txBody>
      </p:sp>
      <p:sp>
        <p:nvSpPr>
          <p:cNvPr id="31" name="Text Placeholder 8">
            <a:extLst>
              <a:ext uri="{FF2B5EF4-FFF2-40B4-BE49-F238E27FC236}">
                <a16:creationId xmlns:a16="http://schemas.microsoft.com/office/drawing/2014/main" id="{A31BFCA3-8755-3945-895D-7788F018AAD9}"/>
              </a:ext>
            </a:extLst>
          </p:cNvPr>
          <p:cNvSpPr>
            <a:spLocks noGrp="1"/>
          </p:cNvSpPr>
          <p:nvPr>
            <p:ph type="body" sz="quarter" idx="38" hasCustomPrompt="1"/>
          </p:nvPr>
        </p:nvSpPr>
        <p:spPr>
          <a:xfrm>
            <a:off x="846419" y="4407159"/>
            <a:ext cx="3903662" cy="678123"/>
          </a:xfrm>
        </p:spPr>
        <p:txBody>
          <a:bodyPr>
            <a:noAutofit/>
          </a:bodyPr>
          <a:lstStyle>
            <a:lvl1pPr marL="0" indent="0">
              <a:lnSpc>
                <a:spcPts val="1480"/>
              </a:lnSpc>
              <a:buFont typeface="Arial" panose="020B0604020202020204" pitchFamily="34" charset="0"/>
              <a:buNone/>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32" name="Text Placeholder 8">
            <a:extLst>
              <a:ext uri="{FF2B5EF4-FFF2-40B4-BE49-F238E27FC236}">
                <a16:creationId xmlns:a16="http://schemas.microsoft.com/office/drawing/2014/main" id="{DA0FC021-E828-AD45-BB9F-128C0317D52E}"/>
              </a:ext>
            </a:extLst>
          </p:cNvPr>
          <p:cNvSpPr>
            <a:spLocks noGrp="1"/>
          </p:cNvSpPr>
          <p:nvPr>
            <p:ph type="body" sz="quarter" idx="39" hasCustomPrompt="1"/>
          </p:nvPr>
        </p:nvSpPr>
        <p:spPr>
          <a:xfrm>
            <a:off x="846419" y="3503486"/>
            <a:ext cx="4732578" cy="570803"/>
          </a:xfrm>
        </p:spPr>
        <p:txBody>
          <a:bodyPr>
            <a:noAutofit/>
          </a:bodyPr>
          <a:lstStyle>
            <a:lvl1pPr marL="0" indent="0">
              <a:lnSpc>
                <a:spcPts val="2000"/>
              </a:lnSpc>
              <a:buNone/>
              <a:defRPr sz="1400" spc="100" baseline="0">
                <a:solidFill>
                  <a:srgbClr val="217F95"/>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SUBTITLE HERE HERE LOREM IPSUM DOLOR SIT AMET, CONSECTETUR ADIPISCING ELIT. FUSCE EU</a:t>
            </a:r>
          </a:p>
        </p:txBody>
      </p:sp>
      <p:sp>
        <p:nvSpPr>
          <p:cNvPr id="33" name="Text Placeholder 8">
            <a:extLst>
              <a:ext uri="{FF2B5EF4-FFF2-40B4-BE49-F238E27FC236}">
                <a16:creationId xmlns:a16="http://schemas.microsoft.com/office/drawing/2014/main" id="{7E25AA05-5B9F-B14B-A172-ED1CEA830E83}"/>
              </a:ext>
            </a:extLst>
          </p:cNvPr>
          <p:cNvSpPr>
            <a:spLocks noGrp="1"/>
          </p:cNvSpPr>
          <p:nvPr>
            <p:ph type="body" sz="quarter" idx="40" hasCustomPrompt="1"/>
          </p:nvPr>
        </p:nvSpPr>
        <p:spPr>
          <a:xfrm>
            <a:off x="846419" y="4103862"/>
            <a:ext cx="3903662" cy="280721"/>
          </a:xfrm>
        </p:spPr>
        <p:txBody>
          <a:bodyPr>
            <a:noAutofit/>
          </a:bodyPr>
          <a:lstStyle>
            <a:lvl1pPr marL="0" indent="0">
              <a:lnSpc>
                <a:spcPts val="1480"/>
              </a:lnSpc>
              <a:buNone/>
              <a:defRPr sz="1100" spc="10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TITLE:</a:t>
            </a:r>
          </a:p>
        </p:txBody>
      </p:sp>
      <p:sp>
        <p:nvSpPr>
          <p:cNvPr id="7" name="Picture Placeholder 6">
            <a:extLst>
              <a:ext uri="{FF2B5EF4-FFF2-40B4-BE49-F238E27FC236}">
                <a16:creationId xmlns:a16="http://schemas.microsoft.com/office/drawing/2014/main" id="{EE3012EA-CBB3-F644-9FB8-C52713DAC0DA}"/>
              </a:ext>
            </a:extLst>
          </p:cNvPr>
          <p:cNvSpPr>
            <a:spLocks noGrp="1"/>
          </p:cNvSpPr>
          <p:nvPr>
            <p:ph type="pic" sz="quarter" idx="41"/>
          </p:nvPr>
        </p:nvSpPr>
        <p:spPr>
          <a:xfrm>
            <a:off x="6157110" y="1956122"/>
            <a:ext cx="2008187" cy="1011238"/>
          </a:xfrm>
        </p:spPr>
        <p:txBody>
          <a:bodyPr>
            <a:normAutofit/>
          </a:bodyPr>
          <a:lstStyle>
            <a:lvl1pPr>
              <a:defRPr sz="1000"/>
            </a:lvl1pPr>
          </a:lstStyle>
          <a:p>
            <a:endParaRPr lang="en-US" dirty="0"/>
          </a:p>
        </p:txBody>
      </p:sp>
      <p:sp>
        <p:nvSpPr>
          <p:cNvPr id="36" name="Picture Placeholder 6">
            <a:extLst>
              <a:ext uri="{FF2B5EF4-FFF2-40B4-BE49-F238E27FC236}">
                <a16:creationId xmlns:a16="http://schemas.microsoft.com/office/drawing/2014/main" id="{C55DDF39-13F1-9E4C-B164-7831210E7939}"/>
              </a:ext>
            </a:extLst>
          </p:cNvPr>
          <p:cNvSpPr>
            <a:spLocks noGrp="1"/>
          </p:cNvSpPr>
          <p:nvPr>
            <p:ph type="pic" sz="quarter" idx="42"/>
          </p:nvPr>
        </p:nvSpPr>
        <p:spPr>
          <a:xfrm>
            <a:off x="6157110" y="4074289"/>
            <a:ext cx="2008187" cy="1011238"/>
          </a:xfrm>
        </p:spPr>
        <p:txBody>
          <a:bodyPr>
            <a:normAutofit/>
          </a:bodyPr>
          <a:lstStyle>
            <a:lvl1pPr>
              <a:defRPr sz="1000"/>
            </a:lvl1pPr>
          </a:lstStyle>
          <a:p>
            <a:endParaRPr lang="en-US" dirty="0"/>
          </a:p>
        </p:txBody>
      </p:sp>
      <p:sp>
        <p:nvSpPr>
          <p:cNvPr id="37" name="Picture Placeholder 6">
            <a:extLst>
              <a:ext uri="{FF2B5EF4-FFF2-40B4-BE49-F238E27FC236}">
                <a16:creationId xmlns:a16="http://schemas.microsoft.com/office/drawing/2014/main" id="{C5EC37D9-7828-254E-9935-6DF40AA3D9D6}"/>
              </a:ext>
            </a:extLst>
          </p:cNvPr>
          <p:cNvSpPr>
            <a:spLocks noGrp="1"/>
          </p:cNvSpPr>
          <p:nvPr>
            <p:ph type="pic" sz="quarter" idx="43"/>
          </p:nvPr>
        </p:nvSpPr>
        <p:spPr>
          <a:xfrm>
            <a:off x="6157110" y="6204031"/>
            <a:ext cx="2008187" cy="1011238"/>
          </a:xfrm>
        </p:spPr>
        <p:txBody>
          <a:bodyPr>
            <a:normAutofit/>
          </a:bodyPr>
          <a:lstStyle>
            <a:lvl1pPr>
              <a:defRPr sz="1000"/>
            </a:lvl1pPr>
          </a:lstStyle>
          <a:p>
            <a:endParaRPr lang="en-US" dirty="0"/>
          </a:p>
        </p:txBody>
      </p:sp>
      <p:sp>
        <p:nvSpPr>
          <p:cNvPr id="17" name="Rectangle 16">
            <a:extLst>
              <a:ext uri="{FF2B5EF4-FFF2-40B4-BE49-F238E27FC236}">
                <a16:creationId xmlns:a16="http://schemas.microsoft.com/office/drawing/2014/main" id="{0D70316E-E1EC-4339-A9AB-0C4CCB03E6EF}"/>
              </a:ext>
            </a:extLst>
          </p:cNvPr>
          <p:cNvSpPr/>
          <p:nvPr userDrawn="1"/>
        </p:nvSpPr>
        <p:spPr>
          <a:xfrm>
            <a:off x="516467" y="1500011"/>
            <a:ext cx="45720" cy="5703853"/>
          </a:xfrm>
          <a:prstGeom prst="rect">
            <a:avLst/>
          </a:prstGeom>
          <a:solidFill>
            <a:srgbClr val="21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3044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x Gri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53514" y="624824"/>
            <a:ext cx="7186393" cy="617821"/>
          </a:xfrm>
        </p:spPr>
        <p:txBody>
          <a:bodyPr anchor="t">
            <a:normAutofit/>
          </a:bodyPr>
          <a:lstStyle>
            <a:lvl1pPr algn="ctr">
              <a:defRPr sz="2800" b="0">
                <a:solidFill>
                  <a:srgbClr val="1F2C3C"/>
                </a:solidFill>
                <a:latin typeface="Gauthier FY" panose="02000803020000020004" pitchFamily="2" charset="77"/>
              </a:defRPr>
            </a:lvl1pPr>
          </a:lstStyle>
          <a:p>
            <a:r>
              <a:rPr lang="en-US" dirty="0"/>
              <a:t>Title goes here here and here</a:t>
            </a:r>
          </a:p>
        </p:txBody>
      </p:sp>
      <p:sp>
        <p:nvSpPr>
          <p:cNvPr id="6" name="Slide Number Placeholder 5"/>
          <p:cNvSpPr>
            <a:spLocks noGrp="1"/>
          </p:cNvSpPr>
          <p:nvPr>
            <p:ph type="sldNum" sz="quarter" idx="12"/>
          </p:nvPr>
        </p:nvSpPr>
        <p:spPr>
          <a:xfrm>
            <a:off x="7448479" y="7203865"/>
            <a:ext cx="2263140" cy="413808"/>
          </a:xfrm>
        </p:spPr>
        <p:txBody>
          <a:bodyPr/>
          <a:lstStyle>
            <a:lvl1pPr>
              <a:defRPr sz="1100">
                <a:solidFill>
                  <a:srgbClr val="1F2C3C"/>
                </a:solidFill>
                <a:latin typeface="Larsseit" pitchFamily="2" charset="77"/>
              </a:defRPr>
            </a:lvl1pPr>
          </a:lstStyle>
          <a:p>
            <a:fld id="{232A503A-94B1-5E42-BAA4-8A496B25C751}" type="slidenum">
              <a:rPr lang="en-US" smtClean="0"/>
              <a:pPr/>
              <a:t>‹#›</a:t>
            </a:fld>
            <a:endParaRPr lang="en-US" dirty="0"/>
          </a:p>
        </p:txBody>
      </p:sp>
      <p:pic>
        <p:nvPicPr>
          <p:cNvPr id="14" name="Picture 13">
            <a:extLst>
              <a:ext uri="{FF2B5EF4-FFF2-40B4-BE49-F238E27FC236}">
                <a16:creationId xmlns:a16="http://schemas.microsoft.com/office/drawing/2014/main" id="{89EBC209-1607-614E-8D29-549266679334}"/>
              </a:ext>
            </a:extLst>
          </p:cNvPr>
          <p:cNvPicPr>
            <a:picLocks noChangeAspect="1"/>
          </p:cNvPicPr>
          <p:nvPr userDrawn="1"/>
        </p:nvPicPr>
        <p:blipFill>
          <a:blip r:embed="rId2"/>
          <a:stretch>
            <a:fillRect/>
          </a:stretch>
        </p:blipFill>
        <p:spPr>
          <a:xfrm>
            <a:off x="8027095" y="439836"/>
            <a:ext cx="1588600" cy="488018"/>
          </a:xfrm>
          <a:prstGeom prst="rect">
            <a:avLst/>
          </a:prstGeom>
        </p:spPr>
      </p:pic>
      <p:sp>
        <p:nvSpPr>
          <p:cNvPr id="5" name="Rectangle 4">
            <a:extLst>
              <a:ext uri="{FF2B5EF4-FFF2-40B4-BE49-F238E27FC236}">
                <a16:creationId xmlns:a16="http://schemas.microsoft.com/office/drawing/2014/main" id="{CD2481D3-5C12-CA4F-95A7-97A86660C489}"/>
              </a:ext>
            </a:extLst>
          </p:cNvPr>
          <p:cNvSpPr/>
          <p:nvPr userDrawn="1"/>
        </p:nvSpPr>
        <p:spPr>
          <a:xfrm>
            <a:off x="337591" y="1539428"/>
            <a:ext cx="2186148" cy="2671530"/>
          </a:xfrm>
          <a:prstGeom prst="rect">
            <a:avLst/>
          </a:prstGeom>
          <a:solidFill>
            <a:srgbClr val="F1F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8">
            <a:extLst>
              <a:ext uri="{FF2B5EF4-FFF2-40B4-BE49-F238E27FC236}">
                <a16:creationId xmlns:a16="http://schemas.microsoft.com/office/drawing/2014/main" id="{2944693D-0EDB-2640-B280-A1D38818957E}"/>
              </a:ext>
            </a:extLst>
          </p:cNvPr>
          <p:cNvSpPr>
            <a:spLocks noGrp="1"/>
          </p:cNvSpPr>
          <p:nvPr>
            <p:ph type="body" sz="quarter" idx="18" hasCustomPrompt="1"/>
          </p:nvPr>
        </p:nvSpPr>
        <p:spPr>
          <a:xfrm>
            <a:off x="551432" y="1728137"/>
            <a:ext cx="1804184" cy="1380183"/>
          </a:xfrm>
        </p:spPr>
        <p:txBody>
          <a:bodyPr>
            <a:noAutofit/>
          </a:bodyPr>
          <a:lstStyle>
            <a:lvl1pPr marL="0" indent="0">
              <a:lnSpc>
                <a:spcPts val="1480"/>
              </a:lnSpc>
              <a:buFont typeface="Arial" panose="020B0604020202020204" pitchFamily="34" charset="0"/>
              <a:buNone/>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4" name="Picture Placeholder 3">
            <a:extLst>
              <a:ext uri="{FF2B5EF4-FFF2-40B4-BE49-F238E27FC236}">
                <a16:creationId xmlns:a16="http://schemas.microsoft.com/office/drawing/2014/main" id="{204F2E6F-E0FB-4A45-AE44-67FB60DB733C}"/>
              </a:ext>
            </a:extLst>
          </p:cNvPr>
          <p:cNvSpPr>
            <a:spLocks noGrp="1"/>
          </p:cNvSpPr>
          <p:nvPr>
            <p:ph type="pic" sz="quarter" idx="41"/>
          </p:nvPr>
        </p:nvSpPr>
        <p:spPr>
          <a:xfrm>
            <a:off x="724559" y="3297028"/>
            <a:ext cx="1412212" cy="748109"/>
          </a:xfrm>
        </p:spPr>
        <p:txBody>
          <a:bodyPr>
            <a:normAutofit/>
          </a:bodyPr>
          <a:lstStyle>
            <a:lvl1pPr>
              <a:defRPr sz="1000"/>
            </a:lvl1pPr>
          </a:lstStyle>
          <a:p>
            <a:endParaRPr lang="en-US" dirty="0"/>
          </a:p>
        </p:txBody>
      </p:sp>
      <p:sp>
        <p:nvSpPr>
          <p:cNvPr id="21" name="Rectangle 20">
            <a:extLst>
              <a:ext uri="{FF2B5EF4-FFF2-40B4-BE49-F238E27FC236}">
                <a16:creationId xmlns:a16="http://schemas.microsoft.com/office/drawing/2014/main" id="{39363AB2-C69E-C54F-9E8D-7DAB41FF726F}"/>
              </a:ext>
            </a:extLst>
          </p:cNvPr>
          <p:cNvSpPr/>
          <p:nvPr userDrawn="1"/>
        </p:nvSpPr>
        <p:spPr>
          <a:xfrm>
            <a:off x="337591" y="1539428"/>
            <a:ext cx="45719" cy="2671530"/>
          </a:xfrm>
          <a:prstGeom prst="rect">
            <a:avLst/>
          </a:prstGeom>
          <a:solidFill>
            <a:srgbClr val="21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D840FE1-2A2E-8F4E-B21A-33BAB27DAF36}"/>
              </a:ext>
            </a:extLst>
          </p:cNvPr>
          <p:cNvSpPr/>
          <p:nvPr userDrawn="1"/>
        </p:nvSpPr>
        <p:spPr>
          <a:xfrm>
            <a:off x="2733551" y="1539428"/>
            <a:ext cx="2186148" cy="2671530"/>
          </a:xfrm>
          <a:prstGeom prst="rect">
            <a:avLst/>
          </a:prstGeom>
          <a:solidFill>
            <a:srgbClr val="F1F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8">
            <a:extLst>
              <a:ext uri="{FF2B5EF4-FFF2-40B4-BE49-F238E27FC236}">
                <a16:creationId xmlns:a16="http://schemas.microsoft.com/office/drawing/2014/main" id="{E492FBF2-A79E-8D42-8637-EB3317885471}"/>
              </a:ext>
            </a:extLst>
          </p:cNvPr>
          <p:cNvSpPr>
            <a:spLocks noGrp="1"/>
          </p:cNvSpPr>
          <p:nvPr>
            <p:ph type="body" sz="quarter" idx="42" hasCustomPrompt="1"/>
          </p:nvPr>
        </p:nvSpPr>
        <p:spPr>
          <a:xfrm>
            <a:off x="2947392" y="1728137"/>
            <a:ext cx="1804184" cy="1380183"/>
          </a:xfrm>
        </p:spPr>
        <p:txBody>
          <a:bodyPr>
            <a:noAutofit/>
          </a:bodyPr>
          <a:lstStyle>
            <a:lvl1pPr marL="0" indent="0">
              <a:lnSpc>
                <a:spcPts val="1480"/>
              </a:lnSpc>
              <a:buFont typeface="Arial" panose="020B0604020202020204" pitchFamily="34" charset="0"/>
              <a:buNone/>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4" name="Picture Placeholder 3">
            <a:extLst>
              <a:ext uri="{FF2B5EF4-FFF2-40B4-BE49-F238E27FC236}">
                <a16:creationId xmlns:a16="http://schemas.microsoft.com/office/drawing/2014/main" id="{C7DD9E3C-1C27-A94B-B86C-310E4F3E0826}"/>
              </a:ext>
            </a:extLst>
          </p:cNvPr>
          <p:cNvSpPr>
            <a:spLocks noGrp="1"/>
          </p:cNvSpPr>
          <p:nvPr>
            <p:ph type="pic" sz="quarter" idx="43"/>
          </p:nvPr>
        </p:nvSpPr>
        <p:spPr>
          <a:xfrm>
            <a:off x="3120519" y="3297028"/>
            <a:ext cx="1412212" cy="748109"/>
          </a:xfrm>
        </p:spPr>
        <p:txBody>
          <a:bodyPr>
            <a:normAutofit/>
          </a:bodyPr>
          <a:lstStyle>
            <a:lvl1pPr>
              <a:defRPr sz="1000"/>
            </a:lvl1pPr>
          </a:lstStyle>
          <a:p>
            <a:endParaRPr lang="en-US" dirty="0"/>
          </a:p>
        </p:txBody>
      </p:sp>
      <p:sp>
        <p:nvSpPr>
          <p:cNvPr id="25" name="Rectangle 24">
            <a:extLst>
              <a:ext uri="{FF2B5EF4-FFF2-40B4-BE49-F238E27FC236}">
                <a16:creationId xmlns:a16="http://schemas.microsoft.com/office/drawing/2014/main" id="{51421C59-CC7F-8143-8EC8-65AC3F33F2BF}"/>
              </a:ext>
            </a:extLst>
          </p:cNvPr>
          <p:cNvSpPr/>
          <p:nvPr userDrawn="1"/>
        </p:nvSpPr>
        <p:spPr>
          <a:xfrm>
            <a:off x="2733551" y="1539428"/>
            <a:ext cx="45719" cy="2671530"/>
          </a:xfrm>
          <a:prstGeom prst="rect">
            <a:avLst/>
          </a:prstGeom>
          <a:solidFill>
            <a:srgbClr val="21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E6331D-A972-B546-BDAF-12011633BB93}"/>
              </a:ext>
            </a:extLst>
          </p:cNvPr>
          <p:cNvSpPr/>
          <p:nvPr userDrawn="1"/>
        </p:nvSpPr>
        <p:spPr>
          <a:xfrm>
            <a:off x="5129511" y="1539428"/>
            <a:ext cx="2186148" cy="2671530"/>
          </a:xfrm>
          <a:prstGeom prst="rect">
            <a:avLst/>
          </a:prstGeom>
          <a:solidFill>
            <a:srgbClr val="F1F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8">
            <a:extLst>
              <a:ext uri="{FF2B5EF4-FFF2-40B4-BE49-F238E27FC236}">
                <a16:creationId xmlns:a16="http://schemas.microsoft.com/office/drawing/2014/main" id="{33C8CD82-124B-EF4E-A443-9AAD614D5B7F}"/>
              </a:ext>
            </a:extLst>
          </p:cNvPr>
          <p:cNvSpPr>
            <a:spLocks noGrp="1"/>
          </p:cNvSpPr>
          <p:nvPr>
            <p:ph type="body" sz="quarter" idx="44" hasCustomPrompt="1"/>
          </p:nvPr>
        </p:nvSpPr>
        <p:spPr>
          <a:xfrm>
            <a:off x="5343352" y="1728137"/>
            <a:ext cx="1804184" cy="1380183"/>
          </a:xfrm>
        </p:spPr>
        <p:txBody>
          <a:bodyPr>
            <a:noAutofit/>
          </a:bodyPr>
          <a:lstStyle>
            <a:lvl1pPr marL="0" indent="0">
              <a:lnSpc>
                <a:spcPts val="1480"/>
              </a:lnSpc>
              <a:buFont typeface="Arial" panose="020B0604020202020204" pitchFamily="34" charset="0"/>
              <a:buNone/>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34" name="Picture Placeholder 3">
            <a:extLst>
              <a:ext uri="{FF2B5EF4-FFF2-40B4-BE49-F238E27FC236}">
                <a16:creationId xmlns:a16="http://schemas.microsoft.com/office/drawing/2014/main" id="{5820827C-5BE7-564C-A124-A5B99F2AB228}"/>
              </a:ext>
            </a:extLst>
          </p:cNvPr>
          <p:cNvSpPr>
            <a:spLocks noGrp="1"/>
          </p:cNvSpPr>
          <p:nvPr>
            <p:ph type="pic" sz="quarter" idx="45"/>
          </p:nvPr>
        </p:nvSpPr>
        <p:spPr>
          <a:xfrm>
            <a:off x="5516479" y="3297028"/>
            <a:ext cx="1412212" cy="748109"/>
          </a:xfrm>
        </p:spPr>
        <p:txBody>
          <a:bodyPr>
            <a:normAutofit/>
          </a:bodyPr>
          <a:lstStyle>
            <a:lvl1pPr>
              <a:defRPr sz="1000"/>
            </a:lvl1pPr>
          </a:lstStyle>
          <a:p>
            <a:endParaRPr lang="en-US" dirty="0"/>
          </a:p>
        </p:txBody>
      </p:sp>
      <p:sp>
        <p:nvSpPr>
          <p:cNvPr id="35" name="Rectangle 34">
            <a:extLst>
              <a:ext uri="{FF2B5EF4-FFF2-40B4-BE49-F238E27FC236}">
                <a16:creationId xmlns:a16="http://schemas.microsoft.com/office/drawing/2014/main" id="{DBFE7048-E7E8-CA44-A8CD-5DA150A5A9BD}"/>
              </a:ext>
            </a:extLst>
          </p:cNvPr>
          <p:cNvSpPr/>
          <p:nvPr userDrawn="1"/>
        </p:nvSpPr>
        <p:spPr>
          <a:xfrm>
            <a:off x="5129511" y="1539428"/>
            <a:ext cx="45719" cy="2671530"/>
          </a:xfrm>
          <a:prstGeom prst="rect">
            <a:avLst/>
          </a:prstGeom>
          <a:solidFill>
            <a:srgbClr val="21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C2B429B-B177-EF4F-90C7-47B50F6B4BB5}"/>
              </a:ext>
            </a:extLst>
          </p:cNvPr>
          <p:cNvSpPr/>
          <p:nvPr userDrawn="1"/>
        </p:nvSpPr>
        <p:spPr>
          <a:xfrm>
            <a:off x="7525471" y="1539428"/>
            <a:ext cx="2186148" cy="2671530"/>
          </a:xfrm>
          <a:prstGeom prst="rect">
            <a:avLst/>
          </a:prstGeom>
          <a:solidFill>
            <a:srgbClr val="F1F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8">
            <a:extLst>
              <a:ext uri="{FF2B5EF4-FFF2-40B4-BE49-F238E27FC236}">
                <a16:creationId xmlns:a16="http://schemas.microsoft.com/office/drawing/2014/main" id="{2B506FF8-5723-BA4E-ADE8-E68F1357B0F7}"/>
              </a:ext>
            </a:extLst>
          </p:cNvPr>
          <p:cNvSpPr>
            <a:spLocks noGrp="1"/>
          </p:cNvSpPr>
          <p:nvPr>
            <p:ph type="body" sz="quarter" idx="46" hasCustomPrompt="1"/>
          </p:nvPr>
        </p:nvSpPr>
        <p:spPr>
          <a:xfrm>
            <a:off x="7739312" y="1728137"/>
            <a:ext cx="1804184" cy="1380183"/>
          </a:xfrm>
        </p:spPr>
        <p:txBody>
          <a:bodyPr>
            <a:noAutofit/>
          </a:bodyPr>
          <a:lstStyle>
            <a:lvl1pPr marL="0" indent="0">
              <a:lnSpc>
                <a:spcPts val="1480"/>
              </a:lnSpc>
              <a:buFont typeface="Arial" panose="020B0604020202020204" pitchFamily="34" charset="0"/>
              <a:buNone/>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40" name="Picture Placeholder 3">
            <a:extLst>
              <a:ext uri="{FF2B5EF4-FFF2-40B4-BE49-F238E27FC236}">
                <a16:creationId xmlns:a16="http://schemas.microsoft.com/office/drawing/2014/main" id="{25D64F30-FAA5-D842-A79A-2F6D4C470F9F}"/>
              </a:ext>
            </a:extLst>
          </p:cNvPr>
          <p:cNvSpPr>
            <a:spLocks noGrp="1"/>
          </p:cNvSpPr>
          <p:nvPr>
            <p:ph type="pic" sz="quarter" idx="47"/>
          </p:nvPr>
        </p:nvSpPr>
        <p:spPr>
          <a:xfrm>
            <a:off x="7912439" y="3297028"/>
            <a:ext cx="1412212" cy="748109"/>
          </a:xfrm>
        </p:spPr>
        <p:txBody>
          <a:bodyPr>
            <a:normAutofit/>
          </a:bodyPr>
          <a:lstStyle>
            <a:lvl1pPr>
              <a:defRPr sz="1000"/>
            </a:lvl1pPr>
          </a:lstStyle>
          <a:p>
            <a:endParaRPr lang="en-US" dirty="0"/>
          </a:p>
        </p:txBody>
      </p:sp>
      <p:sp>
        <p:nvSpPr>
          <p:cNvPr id="41" name="Rectangle 40">
            <a:extLst>
              <a:ext uri="{FF2B5EF4-FFF2-40B4-BE49-F238E27FC236}">
                <a16:creationId xmlns:a16="http://schemas.microsoft.com/office/drawing/2014/main" id="{95556159-33A6-DB46-97BE-EEADA65702B3}"/>
              </a:ext>
            </a:extLst>
          </p:cNvPr>
          <p:cNvSpPr/>
          <p:nvPr userDrawn="1"/>
        </p:nvSpPr>
        <p:spPr>
          <a:xfrm>
            <a:off x="7525471" y="1539428"/>
            <a:ext cx="45719" cy="2671530"/>
          </a:xfrm>
          <a:prstGeom prst="rect">
            <a:avLst/>
          </a:prstGeom>
          <a:solidFill>
            <a:srgbClr val="21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FDBBC93-5030-DE43-B9F4-E1CDBCD8A351}"/>
              </a:ext>
            </a:extLst>
          </p:cNvPr>
          <p:cNvSpPr/>
          <p:nvPr userDrawn="1"/>
        </p:nvSpPr>
        <p:spPr>
          <a:xfrm>
            <a:off x="337591" y="4433098"/>
            <a:ext cx="2186148" cy="2671530"/>
          </a:xfrm>
          <a:prstGeom prst="rect">
            <a:avLst/>
          </a:prstGeom>
          <a:solidFill>
            <a:srgbClr val="F1F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Placeholder 8">
            <a:extLst>
              <a:ext uri="{FF2B5EF4-FFF2-40B4-BE49-F238E27FC236}">
                <a16:creationId xmlns:a16="http://schemas.microsoft.com/office/drawing/2014/main" id="{CB25EA67-7CC6-1A4A-A4B2-B969EE5A407D}"/>
              </a:ext>
            </a:extLst>
          </p:cNvPr>
          <p:cNvSpPr>
            <a:spLocks noGrp="1"/>
          </p:cNvSpPr>
          <p:nvPr>
            <p:ph type="body" sz="quarter" idx="48" hasCustomPrompt="1"/>
          </p:nvPr>
        </p:nvSpPr>
        <p:spPr>
          <a:xfrm>
            <a:off x="551432" y="4621807"/>
            <a:ext cx="1804184" cy="1380183"/>
          </a:xfrm>
        </p:spPr>
        <p:txBody>
          <a:bodyPr>
            <a:noAutofit/>
          </a:bodyPr>
          <a:lstStyle>
            <a:lvl1pPr marL="0" indent="0">
              <a:lnSpc>
                <a:spcPts val="1480"/>
              </a:lnSpc>
              <a:buFont typeface="Arial" panose="020B0604020202020204" pitchFamily="34" charset="0"/>
              <a:buNone/>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44" name="Picture Placeholder 3">
            <a:extLst>
              <a:ext uri="{FF2B5EF4-FFF2-40B4-BE49-F238E27FC236}">
                <a16:creationId xmlns:a16="http://schemas.microsoft.com/office/drawing/2014/main" id="{92DD67EA-9734-CA4F-B44C-F3A9035BE13D}"/>
              </a:ext>
            </a:extLst>
          </p:cNvPr>
          <p:cNvSpPr>
            <a:spLocks noGrp="1"/>
          </p:cNvSpPr>
          <p:nvPr>
            <p:ph type="pic" sz="quarter" idx="49"/>
          </p:nvPr>
        </p:nvSpPr>
        <p:spPr>
          <a:xfrm>
            <a:off x="724559" y="6190698"/>
            <a:ext cx="1412212" cy="748109"/>
          </a:xfrm>
        </p:spPr>
        <p:txBody>
          <a:bodyPr>
            <a:normAutofit/>
          </a:bodyPr>
          <a:lstStyle>
            <a:lvl1pPr>
              <a:defRPr sz="1000"/>
            </a:lvl1pPr>
          </a:lstStyle>
          <a:p>
            <a:endParaRPr lang="en-US" dirty="0"/>
          </a:p>
        </p:txBody>
      </p:sp>
      <p:sp>
        <p:nvSpPr>
          <p:cNvPr id="45" name="Rectangle 44">
            <a:extLst>
              <a:ext uri="{FF2B5EF4-FFF2-40B4-BE49-F238E27FC236}">
                <a16:creationId xmlns:a16="http://schemas.microsoft.com/office/drawing/2014/main" id="{F4846308-4EC4-5245-9561-8C16457E8025}"/>
              </a:ext>
            </a:extLst>
          </p:cNvPr>
          <p:cNvSpPr/>
          <p:nvPr userDrawn="1"/>
        </p:nvSpPr>
        <p:spPr>
          <a:xfrm>
            <a:off x="337591" y="4433098"/>
            <a:ext cx="45719" cy="2671530"/>
          </a:xfrm>
          <a:prstGeom prst="rect">
            <a:avLst/>
          </a:prstGeom>
          <a:solidFill>
            <a:srgbClr val="21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0747B365-811A-7C44-BB9E-797BCECFE749}"/>
              </a:ext>
            </a:extLst>
          </p:cNvPr>
          <p:cNvSpPr/>
          <p:nvPr userDrawn="1"/>
        </p:nvSpPr>
        <p:spPr>
          <a:xfrm>
            <a:off x="2733551" y="4433098"/>
            <a:ext cx="2186148" cy="2671530"/>
          </a:xfrm>
          <a:prstGeom prst="rect">
            <a:avLst/>
          </a:prstGeom>
          <a:solidFill>
            <a:srgbClr val="F1F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Placeholder 8">
            <a:extLst>
              <a:ext uri="{FF2B5EF4-FFF2-40B4-BE49-F238E27FC236}">
                <a16:creationId xmlns:a16="http://schemas.microsoft.com/office/drawing/2014/main" id="{C32CFFD4-3749-1342-9E6E-B6DAB7EA9FAC}"/>
              </a:ext>
            </a:extLst>
          </p:cNvPr>
          <p:cNvSpPr>
            <a:spLocks noGrp="1"/>
          </p:cNvSpPr>
          <p:nvPr>
            <p:ph type="body" sz="quarter" idx="50" hasCustomPrompt="1"/>
          </p:nvPr>
        </p:nvSpPr>
        <p:spPr>
          <a:xfrm>
            <a:off x="2947392" y="4621807"/>
            <a:ext cx="1804184" cy="1380183"/>
          </a:xfrm>
        </p:spPr>
        <p:txBody>
          <a:bodyPr>
            <a:noAutofit/>
          </a:bodyPr>
          <a:lstStyle>
            <a:lvl1pPr marL="0" indent="0">
              <a:lnSpc>
                <a:spcPts val="1480"/>
              </a:lnSpc>
              <a:buFont typeface="Arial" panose="020B0604020202020204" pitchFamily="34" charset="0"/>
              <a:buNone/>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49" name="Picture Placeholder 3">
            <a:extLst>
              <a:ext uri="{FF2B5EF4-FFF2-40B4-BE49-F238E27FC236}">
                <a16:creationId xmlns:a16="http://schemas.microsoft.com/office/drawing/2014/main" id="{5B43C71A-A816-1B4F-B827-AC0EBD0BBC45}"/>
              </a:ext>
            </a:extLst>
          </p:cNvPr>
          <p:cNvSpPr>
            <a:spLocks noGrp="1"/>
          </p:cNvSpPr>
          <p:nvPr>
            <p:ph type="pic" sz="quarter" idx="51"/>
          </p:nvPr>
        </p:nvSpPr>
        <p:spPr>
          <a:xfrm>
            <a:off x="3120519" y="6190698"/>
            <a:ext cx="1412212" cy="748109"/>
          </a:xfrm>
        </p:spPr>
        <p:txBody>
          <a:bodyPr>
            <a:normAutofit/>
          </a:bodyPr>
          <a:lstStyle>
            <a:lvl1pPr>
              <a:defRPr sz="1000"/>
            </a:lvl1pPr>
          </a:lstStyle>
          <a:p>
            <a:endParaRPr lang="en-US" dirty="0"/>
          </a:p>
        </p:txBody>
      </p:sp>
      <p:sp>
        <p:nvSpPr>
          <p:cNvPr id="50" name="Rectangle 49">
            <a:extLst>
              <a:ext uri="{FF2B5EF4-FFF2-40B4-BE49-F238E27FC236}">
                <a16:creationId xmlns:a16="http://schemas.microsoft.com/office/drawing/2014/main" id="{952A981A-D3F9-054B-A52A-72920745DEA5}"/>
              </a:ext>
            </a:extLst>
          </p:cNvPr>
          <p:cNvSpPr/>
          <p:nvPr userDrawn="1"/>
        </p:nvSpPr>
        <p:spPr>
          <a:xfrm>
            <a:off x="2733551" y="4433098"/>
            <a:ext cx="45719" cy="2671530"/>
          </a:xfrm>
          <a:prstGeom prst="rect">
            <a:avLst/>
          </a:prstGeom>
          <a:solidFill>
            <a:srgbClr val="21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B56F8027-6062-2E4B-8201-7D4DA0971C0E}"/>
              </a:ext>
            </a:extLst>
          </p:cNvPr>
          <p:cNvSpPr/>
          <p:nvPr userDrawn="1"/>
        </p:nvSpPr>
        <p:spPr>
          <a:xfrm>
            <a:off x="5129511" y="4433098"/>
            <a:ext cx="2186148" cy="2671530"/>
          </a:xfrm>
          <a:prstGeom prst="rect">
            <a:avLst/>
          </a:prstGeom>
          <a:solidFill>
            <a:srgbClr val="F1F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8">
            <a:extLst>
              <a:ext uri="{FF2B5EF4-FFF2-40B4-BE49-F238E27FC236}">
                <a16:creationId xmlns:a16="http://schemas.microsoft.com/office/drawing/2014/main" id="{648EAC6A-4825-D945-B574-9D271DFDFE0D}"/>
              </a:ext>
            </a:extLst>
          </p:cNvPr>
          <p:cNvSpPr>
            <a:spLocks noGrp="1"/>
          </p:cNvSpPr>
          <p:nvPr>
            <p:ph type="body" sz="quarter" idx="52" hasCustomPrompt="1"/>
          </p:nvPr>
        </p:nvSpPr>
        <p:spPr>
          <a:xfrm>
            <a:off x="5343352" y="4621807"/>
            <a:ext cx="1804184" cy="1380183"/>
          </a:xfrm>
        </p:spPr>
        <p:txBody>
          <a:bodyPr>
            <a:noAutofit/>
          </a:bodyPr>
          <a:lstStyle>
            <a:lvl1pPr marL="0" indent="0">
              <a:lnSpc>
                <a:spcPts val="1480"/>
              </a:lnSpc>
              <a:buFont typeface="Arial" panose="020B0604020202020204" pitchFamily="34" charset="0"/>
              <a:buNone/>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53" name="Picture Placeholder 3">
            <a:extLst>
              <a:ext uri="{FF2B5EF4-FFF2-40B4-BE49-F238E27FC236}">
                <a16:creationId xmlns:a16="http://schemas.microsoft.com/office/drawing/2014/main" id="{3A6252A6-F255-E94A-A54D-A46D710EF9DB}"/>
              </a:ext>
            </a:extLst>
          </p:cNvPr>
          <p:cNvSpPr>
            <a:spLocks noGrp="1"/>
          </p:cNvSpPr>
          <p:nvPr>
            <p:ph type="pic" sz="quarter" idx="53"/>
          </p:nvPr>
        </p:nvSpPr>
        <p:spPr>
          <a:xfrm>
            <a:off x="5516479" y="6190698"/>
            <a:ext cx="1412212" cy="748109"/>
          </a:xfrm>
        </p:spPr>
        <p:txBody>
          <a:bodyPr>
            <a:normAutofit/>
          </a:bodyPr>
          <a:lstStyle>
            <a:lvl1pPr>
              <a:defRPr sz="1000"/>
            </a:lvl1pPr>
          </a:lstStyle>
          <a:p>
            <a:endParaRPr lang="en-US" dirty="0"/>
          </a:p>
        </p:txBody>
      </p:sp>
      <p:sp>
        <p:nvSpPr>
          <p:cNvPr id="54" name="Rectangle 53">
            <a:extLst>
              <a:ext uri="{FF2B5EF4-FFF2-40B4-BE49-F238E27FC236}">
                <a16:creationId xmlns:a16="http://schemas.microsoft.com/office/drawing/2014/main" id="{9ABECDA9-AD3F-1742-AF48-C44B52F31C31}"/>
              </a:ext>
            </a:extLst>
          </p:cNvPr>
          <p:cNvSpPr/>
          <p:nvPr userDrawn="1"/>
        </p:nvSpPr>
        <p:spPr>
          <a:xfrm>
            <a:off x="5129511" y="4433098"/>
            <a:ext cx="45719" cy="2671530"/>
          </a:xfrm>
          <a:prstGeom prst="rect">
            <a:avLst/>
          </a:prstGeom>
          <a:solidFill>
            <a:srgbClr val="21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5688F10F-EA55-3247-94D8-38DEC6E9542C}"/>
              </a:ext>
            </a:extLst>
          </p:cNvPr>
          <p:cNvSpPr/>
          <p:nvPr userDrawn="1"/>
        </p:nvSpPr>
        <p:spPr>
          <a:xfrm>
            <a:off x="7525471" y="4433098"/>
            <a:ext cx="2186148" cy="2671530"/>
          </a:xfrm>
          <a:prstGeom prst="rect">
            <a:avLst/>
          </a:prstGeom>
          <a:solidFill>
            <a:srgbClr val="F1F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Placeholder 8">
            <a:extLst>
              <a:ext uri="{FF2B5EF4-FFF2-40B4-BE49-F238E27FC236}">
                <a16:creationId xmlns:a16="http://schemas.microsoft.com/office/drawing/2014/main" id="{23677C91-512A-AD46-9D65-82C6CEF8E6FA}"/>
              </a:ext>
            </a:extLst>
          </p:cNvPr>
          <p:cNvSpPr>
            <a:spLocks noGrp="1"/>
          </p:cNvSpPr>
          <p:nvPr>
            <p:ph type="body" sz="quarter" idx="54" hasCustomPrompt="1"/>
          </p:nvPr>
        </p:nvSpPr>
        <p:spPr>
          <a:xfrm>
            <a:off x="7739312" y="4621807"/>
            <a:ext cx="1804184" cy="1380183"/>
          </a:xfrm>
        </p:spPr>
        <p:txBody>
          <a:bodyPr>
            <a:noAutofit/>
          </a:bodyPr>
          <a:lstStyle>
            <a:lvl1pPr marL="0" indent="0">
              <a:lnSpc>
                <a:spcPts val="1480"/>
              </a:lnSpc>
              <a:buFont typeface="Arial" panose="020B0604020202020204" pitchFamily="34" charset="0"/>
              <a:buNone/>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58" name="Picture Placeholder 3">
            <a:extLst>
              <a:ext uri="{FF2B5EF4-FFF2-40B4-BE49-F238E27FC236}">
                <a16:creationId xmlns:a16="http://schemas.microsoft.com/office/drawing/2014/main" id="{80C17A86-E5DE-FA4C-BC9E-002721A750CA}"/>
              </a:ext>
            </a:extLst>
          </p:cNvPr>
          <p:cNvSpPr>
            <a:spLocks noGrp="1"/>
          </p:cNvSpPr>
          <p:nvPr>
            <p:ph type="pic" sz="quarter" idx="55"/>
          </p:nvPr>
        </p:nvSpPr>
        <p:spPr>
          <a:xfrm>
            <a:off x="7912439" y="6190698"/>
            <a:ext cx="1412212" cy="748109"/>
          </a:xfrm>
        </p:spPr>
        <p:txBody>
          <a:bodyPr>
            <a:normAutofit/>
          </a:bodyPr>
          <a:lstStyle>
            <a:lvl1pPr>
              <a:defRPr sz="1000"/>
            </a:lvl1pPr>
          </a:lstStyle>
          <a:p>
            <a:endParaRPr lang="en-US" dirty="0"/>
          </a:p>
        </p:txBody>
      </p:sp>
      <p:sp>
        <p:nvSpPr>
          <p:cNvPr id="59" name="Rectangle 58">
            <a:extLst>
              <a:ext uri="{FF2B5EF4-FFF2-40B4-BE49-F238E27FC236}">
                <a16:creationId xmlns:a16="http://schemas.microsoft.com/office/drawing/2014/main" id="{63D88DC5-764A-7540-B7DC-06F01885AD90}"/>
              </a:ext>
            </a:extLst>
          </p:cNvPr>
          <p:cNvSpPr/>
          <p:nvPr userDrawn="1"/>
        </p:nvSpPr>
        <p:spPr>
          <a:xfrm>
            <a:off x="7525471" y="4433098"/>
            <a:ext cx="45719" cy="2671530"/>
          </a:xfrm>
          <a:prstGeom prst="rect">
            <a:avLst/>
          </a:prstGeom>
          <a:solidFill>
            <a:srgbClr val="21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3050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with photos">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E1ED8139-52C0-9249-AD82-AB9B5BF43D49}"/>
              </a:ext>
            </a:extLst>
          </p:cNvPr>
          <p:cNvSpPr/>
          <p:nvPr userDrawn="1"/>
        </p:nvSpPr>
        <p:spPr>
          <a:xfrm>
            <a:off x="516468" y="1500011"/>
            <a:ext cx="3489090" cy="5703854"/>
          </a:xfrm>
          <a:prstGeom prst="rect">
            <a:avLst/>
          </a:prstGeom>
          <a:solidFill>
            <a:srgbClr val="F1F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453514" y="624824"/>
            <a:ext cx="7186393" cy="617821"/>
          </a:xfrm>
        </p:spPr>
        <p:txBody>
          <a:bodyPr anchor="t">
            <a:normAutofit/>
          </a:bodyPr>
          <a:lstStyle>
            <a:lvl1pPr algn="ctr">
              <a:defRPr sz="2800" b="0">
                <a:solidFill>
                  <a:srgbClr val="1F2C3C"/>
                </a:solidFill>
                <a:latin typeface="Gauthier FY" panose="02000803020000020004" pitchFamily="2" charset="77"/>
              </a:defRPr>
            </a:lvl1pPr>
          </a:lstStyle>
          <a:p>
            <a:r>
              <a:rPr lang="en-US" dirty="0"/>
              <a:t>Title goes here here and here</a:t>
            </a:r>
          </a:p>
        </p:txBody>
      </p:sp>
      <p:sp>
        <p:nvSpPr>
          <p:cNvPr id="6" name="Slide Number Placeholder 5"/>
          <p:cNvSpPr>
            <a:spLocks noGrp="1"/>
          </p:cNvSpPr>
          <p:nvPr>
            <p:ph type="sldNum" sz="quarter" idx="12"/>
          </p:nvPr>
        </p:nvSpPr>
        <p:spPr>
          <a:xfrm>
            <a:off x="7448479" y="7203865"/>
            <a:ext cx="2263140" cy="413808"/>
          </a:xfrm>
        </p:spPr>
        <p:txBody>
          <a:bodyPr/>
          <a:lstStyle>
            <a:lvl1pPr>
              <a:defRPr sz="1100">
                <a:solidFill>
                  <a:srgbClr val="1F2C3C"/>
                </a:solidFill>
                <a:latin typeface="Larsseit" pitchFamily="2" charset="77"/>
              </a:defRPr>
            </a:lvl1pPr>
          </a:lstStyle>
          <a:p>
            <a:fld id="{232A503A-94B1-5E42-BAA4-8A496B25C751}" type="slidenum">
              <a:rPr lang="en-US" smtClean="0"/>
              <a:pPr/>
              <a:t>‹#›</a:t>
            </a:fld>
            <a:endParaRPr lang="en-US" dirty="0"/>
          </a:p>
        </p:txBody>
      </p:sp>
      <p:sp>
        <p:nvSpPr>
          <p:cNvPr id="19" name="Text Placeholder 8">
            <a:extLst>
              <a:ext uri="{FF2B5EF4-FFF2-40B4-BE49-F238E27FC236}">
                <a16:creationId xmlns:a16="http://schemas.microsoft.com/office/drawing/2014/main" id="{2944693D-0EDB-2640-B280-A1D38818957E}"/>
              </a:ext>
            </a:extLst>
          </p:cNvPr>
          <p:cNvSpPr>
            <a:spLocks noGrp="1"/>
          </p:cNvSpPr>
          <p:nvPr>
            <p:ph type="body" sz="quarter" idx="18" hasCustomPrompt="1"/>
          </p:nvPr>
        </p:nvSpPr>
        <p:spPr>
          <a:xfrm>
            <a:off x="4883116" y="2157653"/>
            <a:ext cx="4415815" cy="678123"/>
          </a:xfrm>
        </p:spPr>
        <p:txBody>
          <a:bodyPr>
            <a:noAutofit/>
          </a:bodyPr>
          <a:lstStyle>
            <a:lvl1pPr marL="171450" indent="-171450">
              <a:lnSpc>
                <a:spcPts val="1480"/>
              </a:lnSpc>
              <a:buFont typeface="Arial" panose="020B0604020202020204" pitchFamily="34" charset="0"/>
              <a:buChar char="•"/>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47" name="Text Placeholder 8">
            <a:extLst>
              <a:ext uri="{FF2B5EF4-FFF2-40B4-BE49-F238E27FC236}">
                <a16:creationId xmlns:a16="http://schemas.microsoft.com/office/drawing/2014/main" id="{1EEF0BA2-2B12-DB4A-ACDA-244D4F855467}"/>
              </a:ext>
            </a:extLst>
          </p:cNvPr>
          <p:cNvSpPr>
            <a:spLocks noGrp="1"/>
          </p:cNvSpPr>
          <p:nvPr>
            <p:ph type="body" sz="quarter" idx="27" hasCustomPrompt="1"/>
          </p:nvPr>
        </p:nvSpPr>
        <p:spPr>
          <a:xfrm>
            <a:off x="4883116" y="1253980"/>
            <a:ext cx="4415815" cy="570803"/>
          </a:xfrm>
        </p:spPr>
        <p:txBody>
          <a:bodyPr>
            <a:noAutofit/>
          </a:bodyPr>
          <a:lstStyle>
            <a:lvl1pPr marL="0" indent="0">
              <a:lnSpc>
                <a:spcPts val="2000"/>
              </a:lnSpc>
              <a:buNone/>
              <a:defRPr sz="1400" spc="100" baseline="0">
                <a:solidFill>
                  <a:srgbClr val="217F95"/>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SUBTITLE HERE HERE LOREM IPSUM DOLOR ES TISIT AMET</a:t>
            </a:r>
          </a:p>
        </p:txBody>
      </p:sp>
      <p:sp>
        <p:nvSpPr>
          <p:cNvPr id="57" name="Text Placeholder 8">
            <a:extLst>
              <a:ext uri="{FF2B5EF4-FFF2-40B4-BE49-F238E27FC236}">
                <a16:creationId xmlns:a16="http://schemas.microsoft.com/office/drawing/2014/main" id="{23E31442-3D16-3443-A5C5-5C8B592E99AE}"/>
              </a:ext>
            </a:extLst>
          </p:cNvPr>
          <p:cNvSpPr>
            <a:spLocks noGrp="1"/>
          </p:cNvSpPr>
          <p:nvPr>
            <p:ph type="body" sz="quarter" idx="34" hasCustomPrompt="1"/>
          </p:nvPr>
        </p:nvSpPr>
        <p:spPr>
          <a:xfrm>
            <a:off x="4883116" y="1854356"/>
            <a:ext cx="4415815" cy="280721"/>
          </a:xfrm>
        </p:spPr>
        <p:txBody>
          <a:bodyPr>
            <a:noAutofit/>
          </a:bodyPr>
          <a:lstStyle>
            <a:lvl1pPr marL="0" indent="0">
              <a:lnSpc>
                <a:spcPts val="1480"/>
              </a:lnSpc>
              <a:buNone/>
              <a:defRPr sz="1100" spc="10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TITLE:</a:t>
            </a:r>
          </a:p>
        </p:txBody>
      </p:sp>
      <p:pic>
        <p:nvPicPr>
          <p:cNvPr id="14" name="Picture 13">
            <a:extLst>
              <a:ext uri="{FF2B5EF4-FFF2-40B4-BE49-F238E27FC236}">
                <a16:creationId xmlns:a16="http://schemas.microsoft.com/office/drawing/2014/main" id="{89EBC209-1607-614E-8D29-549266679334}"/>
              </a:ext>
            </a:extLst>
          </p:cNvPr>
          <p:cNvPicPr>
            <a:picLocks noChangeAspect="1"/>
          </p:cNvPicPr>
          <p:nvPr userDrawn="1"/>
        </p:nvPicPr>
        <p:blipFill>
          <a:blip r:embed="rId2"/>
          <a:stretch>
            <a:fillRect/>
          </a:stretch>
        </p:blipFill>
        <p:spPr>
          <a:xfrm>
            <a:off x="8027095" y="439836"/>
            <a:ext cx="1588600" cy="488018"/>
          </a:xfrm>
          <a:prstGeom prst="rect">
            <a:avLst/>
          </a:prstGeom>
        </p:spPr>
      </p:pic>
      <p:sp>
        <p:nvSpPr>
          <p:cNvPr id="21" name="Text Placeholder 8">
            <a:extLst>
              <a:ext uri="{FF2B5EF4-FFF2-40B4-BE49-F238E27FC236}">
                <a16:creationId xmlns:a16="http://schemas.microsoft.com/office/drawing/2014/main" id="{3C4EC48D-34B8-214A-8E22-FA529A795582}"/>
              </a:ext>
            </a:extLst>
          </p:cNvPr>
          <p:cNvSpPr>
            <a:spLocks noGrp="1"/>
          </p:cNvSpPr>
          <p:nvPr>
            <p:ph type="body" sz="quarter" idx="42" hasCustomPrompt="1"/>
          </p:nvPr>
        </p:nvSpPr>
        <p:spPr>
          <a:xfrm>
            <a:off x="4883116" y="3280398"/>
            <a:ext cx="4415815" cy="678123"/>
          </a:xfrm>
        </p:spPr>
        <p:txBody>
          <a:bodyPr>
            <a:noAutofit/>
          </a:bodyPr>
          <a:lstStyle>
            <a:lvl1pPr marL="171450" indent="-171450">
              <a:lnSpc>
                <a:spcPts val="1480"/>
              </a:lnSpc>
              <a:buFont typeface="Arial" panose="020B0604020202020204" pitchFamily="34" charset="0"/>
              <a:buChar char="•"/>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2" name="Text Placeholder 8">
            <a:extLst>
              <a:ext uri="{FF2B5EF4-FFF2-40B4-BE49-F238E27FC236}">
                <a16:creationId xmlns:a16="http://schemas.microsoft.com/office/drawing/2014/main" id="{8ABDF5B1-2948-454B-8994-D7885ED47F82}"/>
              </a:ext>
            </a:extLst>
          </p:cNvPr>
          <p:cNvSpPr>
            <a:spLocks noGrp="1"/>
          </p:cNvSpPr>
          <p:nvPr>
            <p:ph type="body" sz="quarter" idx="43" hasCustomPrompt="1"/>
          </p:nvPr>
        </p:nvSpPr>
        <p:spPr>
          <a:xfrm>
            <a:off x="4883116" y="2977101"/>
            <a:ext cx="4415815" cy="280721"/>
          </a:xfrm>
        </p:spPr>
        <p:txBody>
          <a:bodyPr>
            <a:noAutofit/>
          </a:bodyPr>
          <a:lstStyle>
            <a:lvl1pPr marL="0" indent="0">
              <a:lnSpc>
                <a:spcPts val="1480"/>
              </a:lnSpc>
              <a:buNone/>
              <a:defRPr sz="1100" spc="10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TITLE:</a:t>
            </a:r>
          </a:p>
        </p:txBody>
      </p:sp>
      <p:sp>
        <p:nvSpPr>
          <p:cNvPr id="23" name="Text Placeholder 8">
            <a:extLst>
              <a:ext uri="{FF2B5EF4-FFF2-40B4-BE49-F238E27FC236}">
                <a16:creationId xmlns:a16="http://schemas.microsoft.com/office/drawing/2014/main" id="{B5D39454-61F8-2444-9F73-43BAF51020E2}"/>
              </a:ext>
            </a:extLst>
          </p:cNvPr>
          <p:cNvSpPr>
            <a:spLocks noGrp="1"/>
          </p:cNvSpPr>
          <p:nvPr>
            <p:ph type="body" sz="quarter" idx="44" hasCustomPrompt="1"/>
          </p:nvPr>
        </p:nvSpPr>
        <p:spPr>
          <a:xfrm>
            <a:off x="4883116" y="4808256"/>
            <a:ext cx="4415815" cy="678123"/>
          </a:xfrm>
        </p:spPr>
        <p:txBody>
          <a:bodyPr>
            <a:noAutofit/>
          </a:bodyPr>
          <a:lstStyle>
            <a:lvl1pPr marL="0" indent="0">
              <a:lnSpc>
                <a:spcPts val="1480"/>
              </a:lnSpc>
              <a:buFont typeface="Arial" panose="020B0604020202020204" pitchFamily="34" charset="0"/>
              <a:buNone/>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4" name="Text Placeholder 8">
            <a:extLst>
              <a:ext uri="{FF2B5EF4-FFF2-40B4-BE49-F238E27FC236}">
                <a16:creationId xmlns:a16="http://schemas.microsoft.com/office/drawing/2014/main" id="{D0E8258B-64C9-864C-A3A1-1869AEF3166E}"/>
              </a:ext>
            </a:extLst>
          </p:cNvPr>
          <p:cNvSpPr>
            <a:spLocks noGrp="1"/>
          </p:cNvSpPr>
          <p:nvPr>
            <p:ph type="body" sz="quarter" idx="45" hasCustomPrompt="1"/>
          </p:nvPr>
        </p:nvSpPr>
        <p:spPr>
          <a:xfrm>
            <a:off x="4883116" y="4504959"/>
            <a:ext cx="4415815" cy="280721"/>
          </a:xfrm>
        </p:spPr>
        <p:txBody>
          <a:bodyPr>
            <a:noAutofit/>
          </a:bodyPr>
          <a:lstStyle>
            <a:lvl1pPr marL="0" indent="0">
              <a:lnSpc>
                <a:spcPts val="1480"/>
              </a:lnSpc>
              <a:buNone/>
              <a:defRPr sz="1100" spc="10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TITLE:</a:t>
            </a:r>
          </a:p>
        </p:txBody>
      </p:sp>
      <p:sp>
        <p:nvSpPr>
          <p:cNvPr id="25" name="Text Placeholder 8">
            <a:extLst>
              <a:ext uri="{FF2B5EF4-FFF2-40B4-BE49-F238E27FC236}">
                <a16:creationId xmlns:a16="http://schemas.microsoft.com/office/drawing/2014/main" id="{44DFC525-9280-8B47-8C9F-CAAE8FC7D95C}"/>
              </a:ext>
            </a:extLst>
          </p:cNvPr>
          <p:cNvSpPr>
            <a:spLocks noGrp="1"/>
          </p:cNvSpPr>
          <p:nvPr>
            <p:ph type="body" sz="quarter" idx="46" hasCustomPrompt="1"/>
          </p:nvPr>
        </p:nvSpPr>
        <p:spPr>
          <a:xfrm>
            <a:off x="4883116" y="5931001"/>
            <a:ext cx="4415815" cy="678123"/>
          </a:xfrm>
        </p:spPr>
        <p:txBody>
          <a:bodyPr>
            <a:noAutofit/>
          </a:bodyPr>
          <a:lstStyle>
            <a:lvl1pPr marL="0" indent="0">
              <a:lnSpc>
                <a:spcPts val="1480"/>
              </a:lnSpc>
              <a:buFont typeface="Arial" panose="020B0604020202020204" pitchFamily="34" charset="0"/>
              <a:buNone/>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6" name="Text Placeholder 8">
            <a:extLst>
              <a:ext uri="{FF2B5EF4-FFF2-40B4-BE49-F238E27FC236}">
                <a16:creationId xmlns:a16="http://schemas.microsoft.com/office/drawing/2014/main" id="{67BE436B-63F4-6B4A-87EF-F85CC3135CEB}"/>
              </a:ext>
            </a:extLst>
          </p:cNvPr>
          <p:cNvSpPr>
            <a:spLocks noGrp="1"/>
          </p:cNvSpPr>
          <p:nvPr>
            <p:ph type="body" sz="quarter" idx="47" hasCustomPrompt="1"/>
          </p:nvPr>
        </p:nvSpPr>
        <p:spPr>
          <a:xfrm>
            <a:off x="4883116" y="5627704"/>
            <a:ext cx="4415815" cy="280721"/>
          </a:xfrm>
        </p:spPr>
        <p:txBody>
          <a:bodyPr>
            <a:noAutofit/>
          </a:bodyPr>
          <a:lstStyle>
            <a:lvl1pPr marL="0" indent="0">
              <a:lnSpc>
                <a:spcPts val="1480"/>
              </a:lnSpc>
              <a:buNone/>
              <a:defRPr sz="1100" spc="10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TITLE:</a:t>
            </a:r>
          </a:p>
        </p:txBody>
      </p:sp>
      <p:sp>
        <p:nvSpPr>
          <p:cNvPr id="27" name="Text Placeholder 8">
            <a:extLst>
              <a:ext uri="{FF2B5EF4-FFF2-40B4-BE49-F238E27FC236}">
                <a16:creationId xmlns:a16="http://schemas.microsoft.com/office/drawing/2014/main" id="{F6068A83-906D-BE4E-AF59-7CB2226C6CAF}"/>
              </a:ext>
            </a:extLst>
          </p:cNvPr>
          <p:cNvSpPr>
            <a:spLocks noGrp="1"/>
          </p:cNvSpPr>
          <p:nvPr>
            <p:ph type="body" sz="quarter" idx="26" hasCustomPrompt="1"/>
          </p:nvPr>
        </p:nvSpPr>
        <p:spPr>
          <a:xfrm>
            <a:off x="979455" y="4027251"/>
            <a:ext cx="2678145" cy="2940708"/>
          </a:xfrm>
        </p:spPr>
        <p:txBody>
          <a:bodyPr>
            <a:normAutofit/>
          </a:bodyPr>
          <a:lstStyle>
            <a:lvl1pPr marL="0" indent="0">
              <a:lnSpc>
                <a:spcPts val="1600"/>
              </a:lnSpc>
              <a:buNone/>
              <a:defRPr sz="1200">
                <a:solidFill>
                  <a:srgbClr val="1F2C3C"/>
                </a:solidFill>
                <a:latin typeface="Larsseit" panose="00000500000000000000" pitchFamily="50" charset="0"/>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Details can go here and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a:t>
            </a:r>
            <a:endParaRPr lang="en-US" dirty="0"/>
          </a:p>
        </p:txBody>
      </p:sp>
      <p:sp>
        <p:nvSpPr>
          <p:cNvPr id="41" name="Rectangle 40">
            <a:extLst>
              <a:ext uri="{FF2B5EF4-FFF2-40B4-BE49-F238E27FC236}">
                <a16:creationId xmlns:a16="http://schemas.microsoft.com/office/drawing/2014/main" id="{8D652209-D17C-C842-941E-4604E5544947}"/>
              </a:ext>
            </a:extLst>
          </p:cNvPr>
          <p:cNvSpPr/>
          <p:nvPr userDrawn="1"/>
        </p:nvSpPr>
        <p:spPr>
          <a:xfrm>
            <a:off x="516467" y="1500011"/>
            <a:ext cx="45720" cy="5703853"/>
          </a:xfrm>
          <a:prstGeom prst="rect">
            <a:avLst/>
          </a:prstGeom>
          <a:solidFill>
            <a:srgbClr val="21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724FF237-4948-4518-8CAF-5C2F6858268E}"/>
              </a:ext>
            </a:extLst>
          </p:cNvPr>
          <p:cNvSpPr>
            <a:spLocks noGrp="1"/>
          </p:cNvSpPr>
          <p:nvPr>
            <p:ph type="pic" sz="quarter" idx="50"/>
          </p:nvPr>
        </p:nvSpPr>
        <p:spPr>
          <a:xfrm>
            <a:off x="979455" y="1823484"/>
            <a:ext cx="3251595" cy="2062716"/>
          </a:xfrm>
        </p:spPr>
        <p:txBody>
          <a:bodyPr/>
          <a:lstStyle/>
          <a:p>
            <a:endParaRPr lang="en-US"/>
          </a:p>
        </p:txBody>
      </p:sp>
    </p:spTree>
    <p:extLst>
      <p:ext uri="{BB962C8B-B14F-4D97-AF65-F5344CB8AC3E}">
        <p14:creationId xmlns:p14="http://schemas.microsoft.com/office/powerpoint/2010/main" val="3071164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mber Bio">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E1ED8139-52C0-9249-AD82-AB9B5BF43D49}"/>
              </a:ext>
            </a:extLst>
          </p:cNvPr>
          <p:cNvSpPr/>
          <p:nvPr userDrawn="1"/>
        </p:nvSpPr>
        <p:spPr>
          <a:xfrm>
            <a:off x="470747" y="1500011"/>
            <a:ext cx="4043341" cy="1615431"/>
          </a:xfrm>
          <a:prstGeom prst="rect">
            <a:avLst/>
          </a:prstGeom>
          <a:solidFill>
            <a:srgbClr val="F1F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453514" y="624824"/>
            <a:ext cx="7186393" cy="617821"/>
          </a:xfrm>
        </p:spPr>
        <p:txBody>
          <a:bodyPr anchor="t">
            <a:normAutofit/>
          </a:bodyPr>
          <a:lstStyle>
            <a:lvl1pPr algn="ctr">
              <a:defRPr sz="2800" b="0">
                <a:solidFill>
                  <a:srgbClr val="1F2C3C"/>
                </a:solidFill>
                <a:latin typeface="Gauthier FY" panose="02000803020000020004" pitchFamily="2" charset="77"/>
              </a:defRPr>
            </a:lvl1pPr>
          </a:lstStyle>
          <a:p>
            <a:r>
              <a:rPr lang="en-US" dirty="0"/>
              <a:t>Name Here</a:t>
            </a:r>
          </a:p>
        </p:txBody>
      </p:sp>
      <p:sp>
        <p:nvSpPr>
          <p:cNvPr id="6" name="Slide Number Placeholder 5"/>
          <p:cNvSpPr>
            <a:spLocks noGrp="1"/>
          </p:cNvSpPr>
          <p:nvPr>
            <p:ph type="sldNum" sz="quarter" idx="12"/>
          </p:nvPr>
        </p:nvSpPr>
        <p:spPr>
          <a:xfrm>
            <a:off x="7448479" y="7203865"/>
            <a:ext cx="2263140" cy="413808"/>
          </a:xfrm>
        </p:spPr>
        <p:txBody>
          <a:bodyPr/>
          <a:lstStyle>
            <a:lvl1pPr>
              <a:defRPr sz="1100">
                <a:solidFill>
                  <a:srgbClr val="1F2C3C"/>
                </a:solidFill>
                <a:latin typeface="Larsseit" pitchFamily="2" charset="77"/>
              </a:defRPr>
            </a:lvl1pPr>
          </a:lstStyle>
          <a:p>
            <a:fld id="{232A503A-94B1-5E42-BAA4-8A496B25C751}" type="slidenum">
              <a:rPr lang="en-US" smtClean="0"/>
              <a:pPr/>
              <a:t>‹#›</a:t>
            </a:fld>
            <a:endParaRPr lang="en-US" dirty="0"/>
          </a:p>
        </p:txBody>
      </p:sp>
      <p:sp>
        <p:nvSpPr>
          <p:cNvPr id="19" name="Text Placeholder 8">
            <a:extLst>
              <a:ext uri="{FF2B5EF4-FFF2-40B4-BE49-F238E27FC236}">
                <a16:creationId xmlns:a16="http://schemas.microsoft.com/office/drawing/2014/main" id="{2944693D-0EDB-2640-B280-A1D38818957E}"/>
              </a:ext>
            </a:extLst>
          </p:cNvPr>
          <p:cNvSpPr>
            <a:spLocks noGrp="1"/>
          </p:cNvSpPr>
          <p:nvPr>
            <p:ph type="body" sz="quarter" idx="18" hasCustomPrompt="1"/>
          </p:nvPr>
        </p:nvSpPr>
        <p:spPr>
          <a:xfrm>
            <a:off x="674335" y="3619458"/>
            <a:ext cx="3736798" cy="1587541"/>
          </a:xfrm>
        </p:spPr>
        <p:txBody>
          <a:bodyPr>
            <a:noAutofit/>
          </a:bodyPr>
          <a:lstStyle>
            <a:lvl1pPr marL="171450" marR="0" indent="-171450" algn="l" defTabSz="1005840" rtl="0" eaLnBrk="1" fontAlgn="auto" latinLnBrk="0" hangingPunct="1">
              <a:lnSpc>
                <a:spcPct val="100000"/>
              </a:lnSpc>
              <a:spcBef>
                <a:spcPts val="400"/>
              </a:spcBef>
              <a:spcAft>
                <a:spcPts val="0"/>
              </a:spcAft>
              <a:buClrTx/>
              <a:buSzTx/>
              <a:buFont typeface="Arial" panose="020B0604020202020204" pitchFamily="34" charset="0"/>
              <a:buChar char="•"/>
              <a:tabLst/>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a:t>
            </a:r>
            <a:r>
              <a:rPr lang="en-US" dirty="0" err="1"/>
              <a:t>doloreu</a:t>
            </a:r>
            <a:r>
              <a:rPr lang="en-US" dirty="0"/>
              <a:t> vestibulum </a:t>
            </a:r>
            <a:r>
              <a:rPr lang="en-US" dirty="0" err="1"/>
              <a:t>risus</a:t>
            </a:r>
            <a:r>
              <a:rPr lang="en-US" dirty="0"/>
              <a:t>. </a:t>
            </a:r>
            <a:r>
              <a:rPr lang="en-US" dirty="0" err="1"/>
              <a:t>Sed</a:t>
            </a:r>
            <a:r>
              <a:rPr lang="en-US" dirty="0"/>
              <a:t> </a:t>
            </a:r>
            <a:r>
              <a:rPr lang="en-US" dirty="0" err="1"/>
              <a:t>sodales</a:t>
            </a:r>
            <a:r>
              <a:rPr lang="en-US" dirty="0"/>
              <a:t> </a:t>
            </a:r>
          </a:p>
          <a:p>
            <a:pPr lvl="0"/>
            <a:r>
              <a:rPr lang="en-US" dirty="0"/>
              <a:t>Lorem ipsum </a:t>
            </a:r>
            <a:r>
              <a:rPr lang="en-US" dirty="0" err="1"/>
              <a:t>doloreu</a:t>
            </a:r>
            <a:r>
              <a:rPr lang="en-US" dirty="0"/>
              <a:t> vestibulum </a:t>
            </a:r>
            <a:r>
              <a:rPr lang="en-US" dirty="0" err="1"/>
              <a:t>risus</a:t>
            </a:r>
            <a:r>
              <a:rPr lang="en-US" dirty="0"/>
              <a:t>. </a:t>
            </a:r>
            <a:r>
              <a:rPr lang="en-US" dirty="0" err="1"/>
              <a:t>Sed</a:t>
            </a:r>
            <a:r>
              <a:rPr lang="en-US" dirty="0"/>
              <a:t> </a:t>
            </a:r>
            <a:r>
              <a:rPr lang="en-US" dirty="0" err="1"/>
              <a:t>sodales</a:t>
            </a:r>
            <a:r>
              <a:rPr lang="en-US" dirty="0"/>
              <a:t> </a:t>
            </a:r>
          </a:p>
          <a:p>
            <a:pPr marL="171450" marR="0" lvl="0" indent="-171450" algn="l" defTabSz="100584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dirty="0"/>
              <a:t>Lorem ipsum </a:t>
            </a:r>
            <a:r>
              <a:rPr lang="en-US" dirty="0" err="1"/>
              <a:t>doloreu</a:t>
            </a:r>
            <a:r>
              <a:rPr lang="en-US" dirty="0"/>
              <a:t> vestibulum </a:t>
            </a:r>
            <a:r>
              <a:rPr lang="en-US" dirty="0" err="1"/>
              <a:t>risus</a:t>
            </a:r>
            <a:r>
              <a:rPr lang="en-US" dirty="0"/>
              <a:t>. </a:t>
            </a:r>
            <a:r>
              <a:rPr lang="en-US" dirty="0" err="1"/>
              <a:t>Sed</a:t>
            </a:r>
            <a:r>
              <a:rPr lang="en-US" dirty="0"/>
              <a:t> </a:t>
            </a:r>
            <a:r>
              <a:rPr lang="en-US" dirty="0" err="1"/>
              <a:t>sodales</a:t>
            </a:r>
            <a:r>
              <a:rPr lang="en-US" dirty="0"/>
              <a:t> </a:t>
            </a:r>
          </a:p>
          <a:p>
            <a:pPr marL="171450" marR="0" lvl="0" indent="-171450" algn="l" defTabSz="100584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dirty="0"/>
              <a:t>Lorem ipsum </a:t>
            </a:r>
            <a:r>
              <a:rPr lang="en-US" dirty="0" err="1"/>
              <a:t>doloreu</a:t>
            </a:r>
            <a:r>
              <a:rPr lang="en-US" dirty="0"/>
              <a:t> vestibulum </a:t>
            </a:r>
            <a:r>
              <a:rPr lang="en-US" dirty="0" err="1"/>
              <a:t>risus</a:t>
            </a:r>
            <a:r>
              <a:rPr lang="en-US" dirty="0"/>
              <a:t>. </a:t>
            </a:r>
            <a:r>
              <a:rPr lang="en-US" dirty="0" err="1"/>
              <a:t>Sed</a:t>
            </a:r>
            <a:r>
              <a:rPr lang="en-US" dirty="0"/>
              <a:t> </a:t>
            </a:r>
            <a:r>
              <a:rPr lang="en-US" dirty="0" err="1"/>
              <a:t>sodales</a:t>
            </a:r>
            <a:r>
              <a:rPr lang="en-US" dirty="0"/>
              <a:t> </a:t>
            </a:r>
          </a:p>
          <a:p>
            <a:pPr marL="171450" marR="0" lvl="0" indent="-171450" algn="l" defTabSz="100584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dirty="0"/>
              <a:t>Lorem ipsum </a:t>
            </a:r>
            <a:r>
              <a:rPr lang="en-US" dirty="0" err="1"/>
              <a:t>doloreu</a:t>
            </a:r>
            <a:r>
              <a:rPr lang="en-US" dirty="0"/>
              <a:t> vestibulum </a:t>
            </a:r>
            <a:r>
              <a:rPr lang="en-US" dirty="0" err="1"/>
              <a:t>risus</a:t>
            </a:r>
            <a:r>
              <a:rPr lang="en-US" dirty="0"/>
              <a:t>. </a:t>
            </a:r>
            <a:r>
              <a:rPr lang="en-US" dirty="0" err="1"/>
              <a:t>Sed</a:t>
            </a:r>
            <a:r>
              <a:rPr lang="en-US" dirty="0"/>
              <a:t> </a:t>
            </a:r>
            <a:r>
              <a:rPr lang="en-US" dirty="0" err="1"/>
              <a:t>sodales</a:t>
            </a:r>
            <a:r>
              <a:rPr lang="en-US" dirty="0"/>
              <a:t> </a:t>
            </a:r>
          </a:p>
          <a:p>
            <a:pPr marL="171450" marR="0" lvl="0" indent="-171450" algn="l" defTabSz="100584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dirty="0"/>
              <a:t>Lorem ipsum </a:t>
            </a:r>
            <a:r>
              <a:rPr lang="en-US" dirty="0" err="1"/>
              <a:t>doloreu</a:t>
            </a:r>
            <a:r>
              <a:rPr lang="en-US" dirty="0"/>
              <a:t> vestibulum </a:t>
            </a:r>
            <a:r>
              <a:rPr lang="en-US" dirty="0" err="1"/>
              <a:t>risus</a:t>
            </a:r>
            <a:r>
              <a:rPr lang="en-US" dirty="0"/>
              <a:t>. </a:t>
            </a:r>
            <a:r>
              <a:rPr lang="en-US" dirty="0" err="1"/>
              <a:t>Sed</a:t>
            </a:r>
            <a:r>
              <a:rPr lang="en-US" dirty="0"/>
              <a:t> </a:t>
            </a:r>
            <a:r>
              <a:rPr lang="en-US" dirty="0" err="1"/>
              <a:t>sodales</a:t>
            </a:r>
            <a:r>
              <a:rPr lang="en-US" dirty="0"/>
              <a:t> </a:t>
            </a:r>
          </a:p>
          <a:p>
            <a:pPr lvl="0"/>
            <a:endParaRPr lang="en-US" dirty="0"/>
          </a:p>
        </p:txBody>
      </p:sp>
      <p:sp>
        <p:nvSpPr>
          <p:cNvPr id="47" name="Text Placeholder 8">
            <a:extLst>
              <a:ext uri="{FF2B5EF4-FFF2-40B4-BE49-F238E27FC236}">
                <a16:creationId xmlns:a16="http://schemas.microsoft.com/office/drawing/2014/main" id="{1EEF0BA2-2B12-DB4A-ACDA-244D4F855467}"/>
              </a:ext>
            </a:extLst>
          </p:cNvPr>
          <p:cNvSpPr>
            <a:spLocks noGrp="1"/>
          </p:cNvSpPr>
          <p:nvPr>
            <p:ph type="body" sz="quarter" idx="27" hasCustomPrompt="1"/>
          </p:nvPr>
        </p:nvSpPr>
        <p:spPr>
          <a:xfrm>
            <a:off x="674334" y="5271641"/>
            <a:ext cx="2568399" cy="356064"/>
          </a:xfrm>
        </p:spPr>
        <p:txBody>
          <a:bodyPr>
            <a:noAutofit/>
          </a:bodyPr>
          <a:lstStyle>
            <a:lvl1pPr marL="0" indent="0">
              <a:lnSpc>
                <a:spcPts val="2000"/>
              </a:lnSpc>
              <a:buNone/>
              <a:defRPr sz="1400" spc="100" baseline="0">
                <a:solidFill>
                  <a:srgbClr val="217F95"/>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REPRESENTATIVE CLIENTS</a:t>
            </a:r>
          </a:p>
        </p:txBody>
      </p:sp>
      <p:sp>
        <p:nvSpPr>
          <p:cNvPr id="57" name="Text Placeholder 8">
            <a:extLst>
              <a:ext uri="{FF2B5EF4-FFF2-40B4-BE49-F238E27FC236}">
                <a16:creationId xmlns:a16="http://schemas.microsoft.com/office/drawing/2014/main" id="{23E31442-3D16-3443-A5C5-5C8B592E99AE}"/>
              </a:ext>
            </a:extLst>
          </p:cNvPr>
          <p:cNvSpPr>
            <a:spLocks noGrp="1"/>
          </p:cNvSpPr>
          <p:nvPr>
            <p:ph type="body" sz="quarter" idx="34" hasCustomPrompt="1"/>
          </p:nvPr>
        </p:nvSpPr>
        <p:spPr>
          <a:xfrm>
            <a:off x="674335" y="3327450"/>
            <a:ext cx="3736798" cy="280721"/>
          </a:xfrm>
        </p:spPr>
        <p:txBody>
          <a:bodyPr>
            <a:noAutofit/>
          </a:bodyPr>
          <a:lstStyle>
            <a:lvl1pPr marL="0" indent="0">
              <a:lnSpc>
                <a:spcPts val="1480"/>
              </a:lnSpc>
              <a:buNone/>
              <a:defRPr sz="1100" spc="10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EDUCATION, LICENSES &amp; CERTIFICATIONS</a:t>
            </a:r>
          </a:p>
        </p:txBody>
      </p:sp>
      <p:pic>
        <p:nvPicPr>
          <p:cNvPr id="14" name="Picture 13">
            <a:extLst>
              <a:ext uri="{FF2B5EF4-FFF2-40B4-BE49-F238E27FC236}">
                <a16:creationId xmlns:a16="http://schemas.microsoft.com/office/drawing/2014/main" id="{89EBC209-1607-614E-8D29-549266679334}"/>
              </a:ext>
            </a:extLst>
          </p:cNvPr>
          <p:cNvPicPr>
            <a:picLocks noChangeAspect="1"/>
          </p:cNvPicPr>
          <p:nvPr userDrawn="1"/>
        </p:nvPicPr>
        <p:blipFill>
          <a:blip r:embed="rId2"/>
          <a:stretch>
            <a:fillRect/>
          </a:stretch>
        </p:blipFill>
        <p:spPr>
          <a:xfrm>
            <a:off x="8027095" y="439836"/>
            <a:ext cx="1588600" cy="488018"/>
          </a:xfrm>
          <a:prstGeom prst="rect">
            <a:avLst/>
          </a:prstGeom>
        </p:spPr>
      </p:pic>
      <p:sp>
        <p:nvSpPr>
          <p:cNvPr id="21" name="Text Placeholder 8">
            <a:extLst>
              <a:ext uri="{FF2B5EF4-FFF2-40B4-BE49-F238E27FC236}">
                <a16:creationId xmlns:a16="http://schemas.microsoft.com/office/drawing/2014/main" id="{3C4EC48D-34B8-214A-8E22-FA529A795582}"/>
              </a:ext>
            </a:extLst>
          </p:cNvPr>
          <p:cNvSpPr>
            <a:spLocks noGrp="1"/>
          </p:cNvSpPr>
          <p:nvPr>
            <p:ph type="body" sz="quarter" idx="42" hasCustomPrompt="1"/>
          </p:nvPr>
        </p:nvSpPr>
        <p:spPr>
          <a:xfrm>
            <a:off x="5179129" y="3134621"/>
            <a:ext cx="4415815" cy="3602540"/>
          </a:xfrm>
        </p:spPr>
        <p:txBody>
          <a:bodyPr>
            <a:noAutofit/>
          </a:bodyPr>
          <a:lstStyle>
            <a:lvl1pPr marL="171450" marR="0" indent="-171450" algn="l" defTabSz="1005840" rtl="0" eaLnBrk="1" fontAlgn="auto" latinLnBrk="0" hangingPunct="1">
              <a:lnSpc>
                <a:spcPts val="1480"/>
              </a:lnSpc>
              <a:spcBef>
                <a:spcPts val="1100"/>
              </a:spcBef>
              <a:spcAft>
                <a:spcPts val="0"/>
              </a:spcAft>
              <a:buClrTx/>
              <a:buSzTx/>
              <a:buFont typeface="Arial" panose="020B0604020202020204" pitchFamily="34" charset="0"/>
              <a:buChar char="•"/>
              <a:tabLst/>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a:t>
            </a:r>
          </a:p>
          <a:p>
            <a:pPr marL="171450" marR="0" lvl="0" indent="-171450" algn="l" defTabSz="1005840" rtl="0" eaLnBrk="1" fontAlgn="auto" latinLnBrk="0" hangingPunct="1">
              <a:lnSpc>
                <a:spcPts val="1480"/>
              </a:lnSpc>
              <a:spcBef>
                <a:spcPts val="1100"/>
              </a:spcBef>
              <a:spcAft>
                <a:spcPts val="0"/>
              </a:spcAft>
              <a:buClrTx/>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a:t>
            </a:r>
          </a:p>
          <a:p>
            <a:pPr marL="171450" marR="0" lvl="0" indent="-171450" algn="l" defTabSz="1005840" rtl="0" eaLnBrk="1" fontAlgn="auto" latinLnBrk="0" hangingPunct="1">
              <a:lnSpc>
                <a:spcPts val="1480"/>
              </a:lnSpc>
              <a:spcBef>
                <a:spcPts val="1100"/>
              </a:spcBef>
              <a:spcAft>
                <a:spcPts val="0"/>
              </a:spcAft>
              <a:buClrTx/>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a:t>
            </a:r>
          </a:p>
          <a:p>
            <a:pPr marL="171450" marR="0" lvl="0" indent="-171450" algn="l" defTabSz="1005840" rtl="0" eaLnBrk="1" fontAlgn="auto" latinLnBrk="0" hangingPunct="1">
              <a:lnSpc>
                <a:spcPts val="1480"/>
              </a:lnSpc>
              <a:spcBef>
                <a:spcPts val="1100"/>
              </a:spcBef>
              <a:spcAft>
                <a:spcPts val="0"/>
              </a:spcAft>
              <a:buClrTx/>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a:t>
            </a:r>
          </a:p>
          <a:p>
            <a:pPr marL="171450" marR="0" lvl="0" indent="-171450" algn="l" defTabSz="1005840" rtl="0" eaLnBrk="1" fontAlgn="auto" latinLnBrk="0" hangingPunct="1">
              <a:lnSpc>
                <a:spcPts val="1480"/>
              </a:lnSpc>
              <a:spcBef>
                <a:spcPts val="1100"/>
              </a:spcBef>
              <a:spcAft>
                <a:spcPts val="0"/>
              </a:spcAft>
              <a:buClrTx/>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a:t>
            </a:r>
          </a:p>
          <a:p>
            <a:pPr lvl="0"/>
            <a:endParaRPr lang="en-US" dirty="0"/>
          </a:p>
        </p:txBody>
      </p:sp>
      <p:sp>
        <p:nvSpPr>
          <p:cNvPr id="22" name="Text Placeholder 8">
            <a:extLst>
              <a:ext uri="{FF2B5EF4-FFF2-40B4-BE49-F238E27FC236}">
                <a16:creationId xmlns:a16="http://schemas.microsoft.com/office/drawing/2014/main" id="{8ABDF5B1-2948-454B-8994-D7885ED47F82}"/>
              </a:ext>
            </a:extLst>
          </p:cNvPr>
          <p:cNvSpPr>
            <a:spLocks noGrp="1"/>
          </p:cNvSpPr>
          <p:nvPr>
            <p:ph type="body" sz="quarter" idx="43" hasCustomPrompt="1"/>
          </p:nvPr>
        </p:nvSpPr>
        <p:spPr>
          <a:xfrm>
            <a:off x="5179129" y="2831324"/>
            <a:ext cx="4415815" cy="280721"/>
          </a:xfrm>
        </p:spPr>
        <p:txBody>
          <a:bodyPr>
            <a:noAutofit/>
          </a:bodyPr>
          <a:lstStyle>
            <a:lvl1pPr marL="0" indent="0">
              <a:lnSpc>
                <a:spcPts val="1480"/>
              </a:lnSpc>
              <a:buNone/>
              <a:defRPr sz="1100" spc="10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PROFESSIONAL AND INDUSTRY EXPERIENCE:</a:t>
            </a:r>
          </a:p>
        </p:txBody>
      </p:sp>
      <p:sp>
        <p:nvSpPr>
          <p:cNvPr id="27" name="Text Placeholder 8">
            <a:extLst>
              <a:ext uri="{FF2B5EF4-FFF2-40B4-BE49-F238E27FC236}">
                <a16:creationId xmlns:a16="http://schemas.microsoft.com/office/drawing/2014/main" id="{F6068A83-906D-BE4E-AF59-7CB2226C6CAF}"/>
              </a:ext>
            </a:extLst>
          </p:cNvPr>
          <p:cNvSpPr>
            <a:spLocks noGrp="1"/>
          </p:cNvSpPr>
          <p:nvPr>
            <p:ph type="body" sz="quarter" idx="26" hasCustomPrompt="1"/>
          </p:nvPr>
        </p:nvSpPr>
        <p:spPr>
          <a:xfrm>
            <a:off x="5179129" y="1427633"/>
            <a:ext cx="4415815" cy="1217708"/>
          </a:xfrm>
        </p:spPr>
        <p:txBody>
          <a:bodyPr>
            <a:normAutofit/>
          </a:bodyPr>
          <a:lstStyle>
            <a:lvl1pPr marL="0" indent="0">
              <a:lnSpc>
                <a:spcPts val="1600"/>
              </a:lnSpc>
              <a:buNone/>
              <a:defRPr sz="1200">
                <a:solidFill>
                  <a:srgbClr val="1F2C3C"/>
                </a:solidFill>
                <a:latin typeface="Gauthier FY" panose="02000803020000020004"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Matt specializes in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habitant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habitant</a:t>
            </a:r>
          </a:p>
        </p:txBody>
      </p:sp>
      <p:sp>
        <p:nvSpPr>
          <p:cNvPr id="35" name="Picture Placeholder 6">
            <a:extLst>
              <a:ext uri="{FF2B5EF4-FFF2-40B4-BE49-F238E27FC236}">
                <a16:creationId xmlns:a16="http://schemas.microsoft.com/office/drawing/2014/main" id="{067440ED-1E4F-0944-9E5F-01EBA31F7489}"/>
              </a:ext>
            </a:extLst>
          </p:cNvPr>
          <p:cNvSpPr>
            <a:spLocks noGrp="1"/>
          </p:cNvSpPr>
          <p:nvPr>
            <p:ph type="pic" sz="quarter" idx="49"/>
          </p:nvPr>
        </p:nvSpPr>
        <p:spPr>
          <a:xfrm>
            <a:off x="674334" y="1671648"/>
            <a:ext cx="1086734" cy="1096952"/>
          </a:xfrm>
        </p:spPr>
        <p:txBody>
          <a:bodyPr>
            <a:normAutofit/>
          </a:bodyPr>
          <a:lstStyle>
            <a:lvl1pPr>
              <a:defRPr sz="1000"/>
            </a:lvl1pPr>
          </a:lstStyle>
          <a:p>
            <a:endParaRPr lang="en-US" dirty="0"/>
          </a:p>
        </p:txBody>
      </p:sp>
      <p:sp>
        <p:nvSpPr>
          <p:cNvPr id="20" name="Rectangle 19">
            <a:extLst>
              <a:ext uri="{FF2B5EF4-FFF2-40B4-BE49-F238E27FC236}">
                <a16:creationId xmlns:a16="http://schemas.microsoft.com/office/drawing/2014/main" id="{0011B76B-4E72-F545-A140-239C888A68CE}"/>
              </a:ext>
            </a:extLst>
          </p:cNvPr>
          <p:cNvSpPr/>
          <p:nvPr userDrawn="1"/>
        </p:nvSpPr>
        <p:spPr>
          <a:xfrm>
            <a:off x="470747" y="1500011"/>
            <a:ext cx="45720" cy="1615431"/>
          </a:xfrm>
          <a:prstGeom prst="rect">
            <a:avLst/>
          </a:prstGeom>
          <a:solidFill>
            <a:srgbClr val="21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8">
            <a:extLst>
              <a:ext uri="{FF2B5EF4-FFF2-40B4-BE49-F238E27FC236}">
                <a16:creationId xmlns:a16="http://schemas.microsoft.com/office/drawing/2014/main" id="{8F357CD5-BD82-E342-9291-7A6BBE8FEDA6}"/>
              </a:ext>
            </a:extLst>
          </p:cNvPr>
          <p:cNvSpPr>
            <a:spLocks noGrp="1"/>
          </p:cNvSpPr>
          <p:nvPr>
            <p:ph type="body" sz="quarter" idx="50" hasCustomPrompt="1"/>
          </p:nvPr>
        </p:nvSpPr>
        <p:spPr>
          <a:xfrm>
            <a:off x="1894383" y="1601113"/>
            <a:ext cx="2516749" cy="253243"/>
          </a:xfrm>
        </p:spPr>
        <p:txBody>
          <a:bodyPr>
            <a:noAutofit/>
          </a:bodyPr>
          <a:lstStyle>
            <a:lvl1pPr marL="0" indent="0">
              <a:lnSpc>
                <a:spcPts val="2000"/>
              </a:lnSpc>
              <a:buNone/>
              <a:defRPr sz="1400" spc="50" baseline="0">
                <a:solidFill>
                  <a:srgbClr val="217F95"/>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First and Last Name</a:t>
            </a:r>
          </a:p>
        </p:txBody>
      </p:sp>
      <p:sp>
        <p:nvSpPr>
          <p:cNvPr id="29" name="Text Placeholder 8">
            <a:extLst>
              <a:ext uri="{FF2B5EF4-FFF2-40B4-BE49-F238E27FC236}">
                <a16:creationId xmlns:a16="http://schemas.microsoft.com/office/drawing/2014/main" id="{C276C2DE-8EE7-B642-A283-F903C3818F48}"/>
              </a:ext>
            </a:extLst>
          </p:cNvPr>
          <p:cNvSpPr>
            <a:spLocks noGrp="1"/>
          </p:cNvSpPr>
          <p:nvPr>
            <p:ph type="body" sz="quarter" idx="51" hasCustomPrompt="1"/>
          </p:nvPr>
        </p:nvSpPr>
        <p:spPr>
          <a:xfrm>
            <a:off x="1902851" y="1876432"/>
            <a:ext cx="2508282" cy="281221"/>
          </a:xfrm>
        </p:spPr>
        <p:txBody>
          <a:bodyPr>
            <a:noAutofit/>
          </a:bodyPr>
          <a:lstStyle>
            <a:lvl1pPr marL="0" indent="0">
              <a:lnSpc>
                <a:spcPts val="1480"/>
              </a:lnSpc>
              <a:buNone/>
              <a:defRPr sz="11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Title goes here</a:t>
            </a:r>
          </a:p>
        </p:txBody>
      </p:sp>
      <p:sp>
        <p:nvSpPr>
          <p:cNvPr id="30" name="Text Placeholder 8">
            <a:extLst>
              <a:ext uri="{FF2B5EF4-FFF2-40B4-BE49-F238E27FC236}">
                <a16:creationId xmlns:a16="http://schemas.microsoft.com/office/drawing/2014/main" id="{51BD46F1-5242-C846-B111-988EC26FA29E}"/>
              </a:ext>
            </a:extLst>
          </p:cNvPr>
          <p:cNvSpPr>
            <a:spLocks noGrp="1"/>
          </p:cNvSpPr>
          <p:nvPr>
            <p:ph type="body" sz="quarter" idx="52" hasCustomPrompt="1"/>
          </p:nvPr>
        </p:nvSpPr>
        <p:spPr>
          <a:xfrm>
            <a:off x="1911316" y="2162799"/>
            <a:ext cx="2499817" cy="822769"/>
          </a:xfrm>
        </p:spPr>
        <p:txBody>
          <a:bodyPr>
            <a:noAutofit/>
          </a:bodyPr>
          <a:lstStyle>
            <a:lvl1pPr marL="0" indent="0">
              <a:lnSpc>
                <a:spcPct val="100000"/>
              </a:lnSpc>
              <a:spcBef>
                <a:spcPts val="500"/>
              </a:spcBef>
              <a:buFont typeface="Arial" panose="020B0604020202020204" pitchFamily="34" charset="0"/>
              <a:buNone/>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Direct: (012) 345-6789</a:t>
            </a:r>
          </a:p>
          <a:p>
            <a:pPr lvl="0"/>
            <a:r>
              <a:rPr lang="en-US" dirty="0"/>
              <a:t>Cell: (012) 345-6789</a:t>
            </a:r>
          </a:p>
          <a:p>
            <a:pPr lvl="0"/>
            <a:r>
              <a:rPr lang="en-US" dirty="0"/>
              <a:t>Email: </a:t>
            </a:r>
            <a:r>
              <a:rPr lang="en-US" dirty="0" err="1"/>
              <a:t>name@Keen-Summit.com</a:t>
            </a:r>
            <a:endParaRPr lang="en-US" dirty="0"/>
          </a:p>
          <a:p>
            <a:pPr lvl="0"/>
            <a:r>
              <a:rPr lang="en-US" dirty="0"/>
              <a:t>Website: </a:t>
            </a:r>
            <a:r>
              <a:rPr lang="en-US" dirty="0" err="1"/>
              <a:t>www.Keen-Summit.com</a:t>
            </a:r>
            <a:endParaRPr lang="en-US" dirty="0"/>
          </a:p>
        </p:txBody>
      </p:sp>
      <p:sp>
        <p:nvSpPr>
          <p:cNvPr id="31" name="Rectangle 30">
            <a:extLst>
              <a:ext uri="{FF2B5EF4-FFF2-40B4-BE49-F238E27FC236}">
                <a16:creationId xmlns:a16="http://schemas.microsoft.com/office/drawing/2014/main" id="{4F1511F8-4329-2345-BCE5-E19F4F04EB76}"/>
              </a:ext>
            </a:extLst>
          </p:cNvPr>
          <p:cNvSpPr/>
          <p:nvPr userDrawn="1"/>
        </p:nvSpPr>
        <p:spPr>
          <a:xfrm rot="5400000">
            <a:off x="3909682" y="4766749"/>
            <a:ext cx="45719" cy="1329715"/>
          </a:xfrm>
          <a:prstGeom prst="rect">
            <a:avLst/>
          </a:prstGeom>
          <a:solidFill>
            <a:srgbClr val="21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8">
            <a:extLst>
              <a:ext uri="{FF2B5EF4-FFF2-40B4-BE49-F238E27FC236}">
                <a16:creationId xmlns:a16="http://schemas.microsoft.com/office/drawing/2014/main" id="{F1E4F854-5832-0F4F-9F66-9F1197DA3B33}"/>
              </a:ext>
            </a:extLst>
          </p:cNvPr>
          <p:cNvSpPr>
            <a:spLocks noGrp="1"/>
          </p:cNvSpPr>
          <p:nvPr>
            <p:ph type="body" sz="quarter" idx="53" hasCustomPrompt="1"/>
          </p:nvPr>
        </p:nvSpPr>
        <p:spPr>
          <a:xfrm>
            <a:off x="674335" y="5771028"/>
            <a:ext cx="1086734" cy="519705"/>
          </a:xfrm>
        </p:spPr>
        <p:txBody>
          <a:bodyPr>
            <a:noAutofit/>
          </a:bodyPr>
          <a:lstStyle>
            <a:lvl1pPr marL="0" indent="0">
              <a:lnSpc>
                <a:spcPct val="100000"/>
              </a:lnSpc>
              <a:spcBef>
                <a:spcPts val="400"/>
              </a:spcBef>
              <a:buNone/>
              <a:defRPr sz="1100" spc="10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FINANCIAL </a:t>
            </a:r>
          </a:p>
          <a:p>
            <a:pPr lvl="0"/>
            <a:r>
              <a:rPr lang="en-US" dirty="0"/>
              <a:t>CLIENTS:</a:t>
            </a:r>
          </a:p>
        </p:txBody>
      </p:sp>
      <p:sp>
        <p:nvSpPr>
          <p:cNvPr id="36" name="Text Placeholder 8">
            <a:extLst>
              <a:ext uri="{FF2B5EF4-FFF2-40B4-BE49-F238E27FC236}">
                <a16:creationId xmlns:a16="http://schemas.microsoft.com/office/drawing/2014/main" id="{279C823D-8A4A-1A45-AD13-9883455F8ADC}"/>
              </a:ext>
            </a:extLst>
          </p:cNvPr>
          <p:cNvSpPr>
            <a:spLocks noGrp="1"/>
          </p:cNvSpPr>
          <p:nvPr>
            <p:ph type="body" sz="quarter" idx="54" hasCustomPrompt="1"/>
          </p:nvPr>
        </p:nvSpPr>
        <p:spPr>
          <a:xfrm>
            <a:off x="674335" y="6303392"/>
            <a:ext cx="1501598" cy="1314281"/>
          </a:xfrm>
        </p:spPr>
        <p:txBody>
          <a:bodyPr>
            <a:noAutofit/>
          </a:bodyPr>
          <a:lstStyle>
            <a:lvl1pPr marL="171450" indent="-171450">
              <a:lnSpc>
                <a:spcPct val="100000"/>
              </a:lnSpc>
              <a:spcBef>
                <a:spcPts val="400"/>
              </a:spcBef>
              <a:buFont typeface="Arial" panose="020B0604020202020204" pitchFamily="34" charset="0"/>
              <a:buChar char="•"/>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a:t>
            </a:r>
          </a:p>
          <a:p>
            <a:pPr lvl="0"/>
            <a:r>
              <a:rPr lang="en-US" dirty="0"/>
              <a:t>Lorem ipsum dolor </a:t>
            </a:r>
          </a:p>
          <a:p>
            <a:pPr lvl="0"/>
            <a:r>
              <a:rPr lang="en-US" dirty="0"/>
              <a:t>Lorem ipsum dolor </a:t>
            </a:r>
          </a:p>
          <a:p>
            <a:pPr lvl="0"/>
            <a:r>
              <a:rPr lang="en-US" dirty="0"/>
              <a:t>Lorem ipsum dolor </a:t>
            </a:r>
          </a:p>
          <a:p>
            <a:pPr lvl="0"/>
            <a:r>
              <a:rPr lang="en-US" dirty="0"/>
              <a:t>Lorem ipsum dolor </a:t>
            </a:r>
          </a:p>
          <a:p>
            <a:pPr lvl="0"/>
            <a:r>
              <a:rPr lang="en-US" dirty="0"/>
              <a:t>Lorem ipsum dolor </a:t>
            </a:r>
          </a:p>
        </p:txBody>
      </p:sp>
      <p:sp>
        <p:nvSpPr>
          <p:cNvPr id="37" name="Text Placeholder 8">
            <a:extLst>
              <a:ext uri="{FF2B5EF4-FFF2-40B4-BE49-F238E27FC236}">
                <a16:creationId xmlns:a16="http://schemas.microsoft.com/office/drawing/2014/main" id="{FA95F12A-1234-514B-9AC2-108C5118127B}"/>
              </a:ext>
            </a:extLst>
          </p:cNvPr>
          <p:cNvSpPr>
            <a:spLocks noGrp="1"/>
          </p:cNvSpPr>
          <p:nvPr>
            <p:ph type="body" sz="quarter" idx="55" hasCustomPrompt="1"/>
          </p:nvPr>
        </p:nvSpPr>
        <p:spPr>
          <a:xfrm>
            <a:off x="2175932" y="5764370"/>
            <a:ext cx="1225519" cy="519705"/>
          </a:xfrm>
        </p:spPr>
        <p:txBody>
          <a:bodyPr>
            <a:noAutofit/>
          </a:bodyPr>
          <a:lstStyle>
            <a:lvl1pPr marL="0" indent="0">
              <a:lnSpc>
                <a:spcPct val="100000"/>
              </a:lnSpc>
              <a:spcBef>
                <a:spcPts val="400"/>
              </a:spcBef>
              <a:buNone/>
              <a:defRPr sz="1100" spc="10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CORPORATE CLIENTS:</a:t>
            </a:r>
          </a:p>
        </p:txBody>
      </p:sp>
      <p:sp>
        <p:nvSpPr>
          <p:cNvPr id="39" name="Text Placeholder 8">
            <a:extLst>
              <a:ext uri="{FF2B5EF4-FFF2-40B4-BE49-F238E27FC236}">
                <a16:creationId xmlns:a16="http://schemas.microsoft.com/office/drawing/2014/main" id="{E2863DD5-B186-684B-A55F-02B3913EF160}"/>
              </a:ext>
            </a:extLst>
          </p:cNvPr>
          <p:cNvSpPr>
            <a:spLocks noGrp="1"/>
          </p:cNvSpPr>
          <p:nvPr>
            <p:ph type="body" sz="quarter" idx="56" hasCustomPrompt="1"/>
          </p:nvPr>
        </p:nvSpPr>
        <p:spPr>
          <a:xfrm>
            <a:off x="2175933" y="6296734"/>
            <a:ext cx="1501598" cy="1314281"/>
          </a:xfrm>
        </p:spPr>
        <p:txBody>
          <a:bodyPr>
            <a:noAutofit/>
          </a:bodyPr>
          <a:lstStyle>
            <a:lvl1pPr marL="171450" marR="0" indent="-171450" algn="l" defTabSz="1005840" rtl="0" eaLnBrk="1" fontAlgn="auto" latinLnBrk="0" hangingPunct="1">
              <a:lnSpc>
                <a:spcPct val="100000"/>
              </a:lnSpc>
              <a:spcBef>
                <a:spcPts val="400"/>
              </a:spcBef>
              <a:spcAft>
                <a:spcPts val="0"/>
              </a:spcAft>
              <a:buClrTx/>
              <a:buSzTx/>
              <a:buFont typeface="Arial" panose="020B0604020202020204" pitchFamily="34" charset="0"/>
              <a:buChar char="•"/>
              <a:tabLst/>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a:t>
            </a:r>
          </a:p>
          <a:p>
            <a:pPr lvl="0"/>
            <a:r>
              <a:rPr lang="en-US" dirty="0"/>
              <a:t>Lorem ipsum dolor </a:t>
            </a:r>
          </a:p>
          <a:p>
            <a:pPr lvl="0"/>
            <a:r>
              <a:rPr lang="en-US" dirty="0"/>
              <a:t>Lorem ipsum dolor </a:t>
            </a:r>
          </a:p>
          <a:p>
            <a:pPr marL="171450" marR="0" lvl="0" indent="-171450" algn="l" defTabSz="100584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dirty="0"/>
              <a:t>Lorem ipsum dolor </a:t>
            </a:r>
          </a:p>
          <a:p>
            <a:pPr marL="171450" marR="0" lvl="0" indent="-171450" algn="l" defTabSz="100584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dirty="0"/>
              <a:t>Lorem ipsum dolor </a:t>
            </a:r>
          </a:p>
          <a:p>
            <a:pPr marL="171450" marR="0" lvl="0" indent="-171450" algn="l" defTabSz="100584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dirty="0"/>
              <a:t>Lorem ipsum dolor </a:t>
            </a:r>
          </a:p>
          <a:p>
            <a:pPr lvl="0"/>
            <a:endParaRPr lang="en-US" dirty="0"/>
          </a:p>
        </p:txBody>
      </p:sp>
      <p:sp>
        <p:nvSpPr>
          <p:cNvPr id="40" name="Text Placeholder 8">
            <a:extLst>
              <a:ext uri="{FF2B5EF4-FFF2-40B4-BE49-F238E27FC236}">
                <a16:creationId xmlns:a16="http://schemas.microsoft.com/office/drawing/2014/main" id="{6D4E4F63-917C-0D4C-B791-45D45E102DBB}"/>
              </a:ext>
            </a:extLst>
          </p:cNvPr>
          <p:cNvSpPr>
            <a:spLocks noGrp="1"/>
          </p:cNvSpPr>
          <p:nvPr>
            <p:ph type="body" sz="quarter" idx="57" hasCustomPrompt="1"/>
          </p:nvPr>
        </p:nvSpPr>
        <p:spPr>
          <a:xfrm>
            <a:off x="3677531" y="5764370"/>
            <a:ext cx="1086734" cy="519705"/>
          </a:xfrm>
        </p:spPr>
        <p:txBody>
          <a:bodyPr>
            <a:noAutofit/>
          </a:bodyPr>
          <a:lstStyle>
            <a:lvl1pPr marL="0" indent="0">
              <a:lnSpc>
                <a:spcPct val="100000"/>
              </a:lnSpc>
              <a:spcBef>
                <a:spcPts val="400"/>
              </a:spcBef>
              <a:buNone/>
              <a:defRPr sz="1100" spc="10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RETAIL</a:t>
            </a:r>
          </a:p>
          <a:p>
            <a:pPr lvl="0"/>
            <a:r>
              <a:rPr lang="en-US" dirty="0"/>
              <a:t>CLIENTS:</a:t>
            </a:r>
          </a:p>
        </p:txBody>
      </p:sp>
      <p:sp>
        <p:nvSpPr>
          <p:cNvPr id="42" name="Text Placeholder 8">
            <a:extLst>
              <a:ext uri="{FF2B5EF4-FFF2-40B4-BE49-F238E27FC236}">
                <a16:creationId xmlns:a16="http://schemas.microsoft.com/office/drawing/2014/main" id="{154C7195-ABBF-6042-B790-7CADAE5597D0}"/>
              </a:ext>
            </a:extLst>
          </p:cNvPr>
          <p:cNvSpPr>
            <a:spLocks noGrp="1"/>
          </p:cNvSpPr>
          <p:nvPr>
            <p:ph type="body" sz="quarter" idx="58" hasCustomPrompt="1"/>
          </p:nvPr>
        </p:nvSpPr>
        <p:spPr>
          <a:xfrm>
            <a:off x="3677531" y="6296734"/>
            <a:ext cx="1501598" cy="1314281"/>
          </a:xfrm>
        </p:spPr>
        <p:txBody>
          <a:bodyPr>
            <a:noAutofit/>
          </a:bodyPr>
          <a:lstStyle>
            <a:lvl1pPr marL="171450" marR="0" indent="-171450" algn="l" defTabSz="1005840" rtl="0" eaLnBrk="1" fontAlgn="auto" latinLnBrk="0" hangingPunct="1">
              <a:lnSpc>
                <a:spcPct val="100000"/>
              </a:lnSpc>
              <a:spcBef>
                <a:spcPts val="400"/>
              </a:spcBef>
              <a:spcAft>
                <a:spcPts val="0"/>
              </a:spcAft>
              <a:buClrTx/>
              <a:buSzTx/>
              <a:buFont typeface="Arial" panose="020B0604020202020204" pitchFamily="34" charset="0"/>
              <a:buChar char="•"/>
              <a:tabLst/>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marL="171450" marR="0" lvl="0" indent="-171450" algn="l" defTabSz="100584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dirty="0"/>
              <a:t>Lorem ipsum dolor</a:t>
            </a:r>
          </a:p>
          <a:p>
            <a:pPr marL="171450" marR="0" lvl="0" indent="-171450" algn="l" defTabSz="100584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dirty="0"/>
              <a:t>Lorem ipsum dolor </a:t>
            </a:r>
          </a:p>
          <a:p>
            <a:pPr marL="171450" marR="0" lvl="0" indent="-171450" algn="l" defTabSz="100584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dirty="0"/>
              <a:t>Lorem ipsum dolor </a:t>
            </a:r>
          </a:p>
          <a:p>
            <a:pPr marL="171450" marR="0" lvl="0" indent="-171450" algn="l" defTabSz="100584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dirty="0"/>
              <a:t>Lorem ipsum dolor </a:t>
            </a:r>
          </a:p>
          <a:p>
            <a:pPr marL="171450" marR="0" lvl="0" indent="-171450" algn="l" defTabSz="100584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dirty="0"/>
              <a:t>Lorem ipsum dolor </a:t>
            </a:r>
          </a:p>
          <a:p>
            <a:pPr lvl="0"/>
            <a:endParaRPr lang="en-US" dirty="0"/>
          </a:p>
        </p:txBody>
      </p:sp>
    </p:spTree>
    <p:extLst>
      <p:ext uri="{BB962C8B-B14F-4D97-AF65-F5344CB8AC3E}">
        <p14:creationId xmlns:p14="http://schemas.microsoft.com/office/powerpoint/2010/main" val="330081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54380" y="2365241"/>
            <a:ext cx="8549640" cy="996463"/>
          </a:xfrm>
        </p:spPr>
        <p:txBody>
          <a:bodyPr anchor="t">
            <a:normAutofit/>
          </a:bodyPr>
          <a:lstStyle>
            <a:lvl1pPr algn="ctr">
              <a:lnSpc>
                <a:spcPct val="100000"/>
              </a:lnSpc>
              <a:defRPr sz="2800" b="1">
                <a:solidFill>
                  <a:schemeClr val="bg1"/>
                </a:solidFill>
                <a:latin typeface="Gauthier FY" panose="02000803020000020004" pitchFamily="2" charset="77"/>
              </a:defRPr>
            </a:lvl1pPr>
          </a:lstStyle>
          <a:p>
            <a:r>
              <a:rPr lang="en-US" dirty="0"/>
              <a:t>Title goes here here and here</a:t>
            </a:r>
            <a:br>
              <a:rPr lang="en-US" dirty="0"/>
            </a:br>
            <a:r>
              <a:rPr lang="en-US" dirty="0"/>
              <a:t>a second line goes here</a:t>
            </a:r>
          </a:p>
        </p:txBody>
      </p:sp>
      <p:sp>
        <p:nvSpPr>
          <p:cNvPr id="3" name="Subtitle 2"/>
          <p:cNvSpPr>
            <a:spLocks noGrp="1"/>
          </p:cNvSpPr>
          <p:nvPr>
            <p:ph type="subTitle" idx="1" hasCustomPrompt="1"/>
          </p:nvPr>
        </p:nvSpPr>
        <p:spPr>
          <a:xfrm>
            <a:off x="1257300" y="3607887"/>
            <a:ext cx="7543800" cy="410309"/>
          </a:xfrm>
        </p:spPr>
        <p:txBody>
          <a:bodyPr>
            <a:normAutofit/>
          </a:bodyPr>
          <a:lstStyle>
            <a:lvl1pPr marL="0" indent="0" algn="ctr">
              <a:buNone/>
              <a:defRPr sz="1100" spc="100" baseline="0">
                <a:solidFill>
                  <a:schemeClr val="bg1"/>
                </a:solidFill>
                <a:latin typeface="Larsseit" pitchFamily="2" charset="77"/>
              </a:defRPr>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dirty="0"/>
              <a:t>WEDNESDAY MAY 29TH 2019</a:t>
            </a:r>
          </a:p>
        </p:txBody>
      </p:sp>
    </p:spTree>
    <p:extLst>
      <p:ext uri="{BB962C8B-B14F-4D97-AF65-F5344CB8AC3E}">
        <p14:creationId xmlns:p14="http://schemas.microsoft.com/office/powerpoint/2010/main" val="1201709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53514" y="624824"/>
            <a:ext cx="7186393" cy="617821"/>
          </a:xfrm>
        </p:spPr>
        <p:txBody>
          <a:bodyPr anchor="t">
            <a:normAutofit/>
          </a:bodyPr>
          <a:lstStyle>
            <a:lvl1pPr algn="ctr">
              <a:defRPr sz="2800" b="0">
                <a:solidFill>
                  <a:srgbClr val="1F2C3C"/>
                </a:solidFill>
                <a:latin typeface="Gauthier FY" panose="02000803020000020004" pitchFamily="2" charset="77"/>
              </a:defRPr>
            </a:lvl1pPr>
          </a:lstStyle>
          <a:p>
            <a:r>
              <a:rPr lang="en-US" dirty="0"/>
              <a:t>Title goes here here and here</a:t>
            </a:r>
          </a:p>
        </p:txBody>
      </p:sp>
      <p:sp>
        <p:nvSpPr>
          <p:cNvPr id="6" name="Slide Number Placeholder 5"/>
          <p:cNvSpPr>
            <a:spLocks noGrp="1"/>
          </p:cNvSpPr>
          <p:nvPr>
            <p:ph type="sldNum" sz="quarter" idx="12"/>
          </p:nvPr>
        </p:nvSpPr>
        <p:spPr>
          <a:xfrm>
            <a:off x="7448479" y="7203865"/>
            <a:ext cx="2263140" cy="413808"/>
          </a:xfrm>
        </p:spPr>
        <p:txBody>
          <a:bodyPr/>
          <a:lstStyle>
            <a:lvl1pPr>
              <a:defRPr sz="1100">
                <a:solidFill>
                  <a:srgbClr val="1F2C3C"/>
                </a:solidFill>
                <a:latin typeface="Larsseit" pitchFamily="2" charset="77"/>
              </a:defRPr>
            </a:lvl1pPr>
          </a:lstStyle>
          <a:p>
            <a:fld id="{E8CDAC9B-7A54-3642-B37C-5B25C62E3F33}" type="slidenum">
              <a:rPr lang="en-US" smtClean="0"/>
              <a:pPr/>
              <a:t>‹#›</a:t>
            </a:fld>
            <a:endParaRPr lang="en-US" dirty="0"/>
          </a:p>
        </p:txBody>
      </p:sp>
      <p:sp>
        <p:nvSpPr>
          <p:cNvPr id="9" name="Text Placeholder 8">
            <a:extLst>
              <a:ext uri="{FF2B5EF4-FFF2-40B4-BE49-F238E27FC236}">
                <a16:creationId xmlns:a16="http://schemas.microsoft.com/office/drawing/2014/main" id="{56A85D11-DC72-1E45-BE41-017990ACD390}"/>
              </a:ext>
            </a:extLst>
          </p:cNvPr>
          <p:cNvSpPr>
            <a:spLocks noGrp="1"/>
          </p:cNvSpPr>
          <p:nvPr>
            <p:ph type="body" sz="quarter" idx="14" hasCustomPrompt="1"/>
          </p:nvPr>
        </p:nvSpPr>
        <p:spPr>
          <a:xfrm>
            <a:off x="1077913" y="1501068"/>
            <a:ext cx="3903662" cy="418043"/>
          </a:xfrm>
        </p:spPr>
        <p:txBody>
          <a:bodyPr/>
          <a:lstStyle>
            <a:lvl1pPr marL="0" indent="0">
              <a:buNone/>
              <a:defRPr sz="2200">
                <a:solidFill>
                  <a:srgbClr val="1F2C3C"/>
                </a:solidFill>
                <a:latin typeface="Gauthier FY" panose="02000803020000020004"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Subtitle goes here and here</a:t>
            </a:r>
          </a:p>
        </p:txBody>
      </p:sp>
      <p:sp>
        <p:nvSpPr>
          <p:cNvPr id="11" name="Text Placeholder 8">
            <a:extLst>
              <a:ext uri="{FF2B5EF4-FFF2-40B4-BE49-F238E27FC236}">
                <a16:creationId xmlns:a16="http://schemas.microsoft.com/office/drawing/2014/main" id="{2372A732-77DB-9646-B7BA-7676BEB2B177}"/>
              </a:ext>
            </a:extLst>
          </p:cNvPr>
          <p:cNvSpPr>
            <a:spLocks noGrp="1"/>
          </p:cNvSpPr>
          <p:nvPr>
            <p:ph type="body" sz="quarter" idx="15" hasCustomPrompt="1"/>
          </p:nvPr>
        </p:nvSpPr>
        <p:spPr>
          <a:xfrm>
            <a:off x="1077913" y="1919111"/>
            <a:ext cx="3903662" cy="666045"/>
          </a:xfrm>
        </p:spPr>
        <p:txBody>
          <a:bodyPr>
            <a:noAutofit/>
          </a:bodyPr>
          <a:lstStyle>
            <a:lvl1pPr marL="0" indent="0">
              <a:lnSpc>
                <a:spcPts val="1480"/>
              </a:lnSpc>
              <a:buNone/>
              <a:defRPr sz="1200">
                <a:solidFill>
                  <a:srgbClr val="1F2C3C"/>
                </a:solidFill>
                <a:latin typeface="Gauthier FY" panose="02000803020000020004"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habitant</a:t>
            </a:r>
          </a:p>
        </p:txBody>
      </p:sp>
      <p:sp>
        <p:nvSpPr>
          <p:cNvPr id="12" name="Oval 11">
            <a:extLst>
              <a:ext uri="{FF2B5EF4-FFF2-40B4-BE49-F238E27FC236}">
                <a16:creationId xmlns:a16="http://schemas.microsoft.com/office/drawing/2014/main" id="{26F4C8D8-4475-D444-B06C-3B292E5768FD}"/>
              </a:ext>
            </a:extLst>
          </p:cNvPr>
          <p:cNvSpPr/>
          <p:nvPr userDrawn="1"/>
        </p:nvSpPr>
        <p:spPr>
          <a:xfrm>
            <a:off x="691625" y="1467201"/>
            <a:ext cx="316443" cy="316443"/>
          </a:xfrm>
          <a:prstGeom prst="ellipse">
            <a:avLst/>
          </a:prstGeom>
          <a:solidFill>
            <a:srgbClr val="1F2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8">
            <a:extLst>
              <a:ext uri="{FF2B5EF4-FFF2-40B4-BE49-F238E27FC236}">
                <a16:creationId xmlns:a16="http://schemas.microsoft.com/office/drawing/2014/main" id="{C0804650-6088-0742-BF2E-AC61752D20EF}"/>
              </a:ext>
            </a:extLst>
          </p:cNvPr>
          <p:cNvSpPr>
            <a:spLocks noGrp="1"/>
          </p:cNvSpPr>
          <p:nvPr>
            <p:ph type="body" sz="quarter" idx="16" hasCustomPrompt="1"/>
          </p:nvPr>
        </p:nvSpPr>
        <p:spPr>
          <a:xfrm>
            <a:off x="723641" y="1512356"/>
            <a:ext cx="197731" cy="271288"/>
          </a:xfrm>
        </p:spPr>
        <p:txBody>
          <a:bodyPr>
            <a:noAutofit/>
          </a:bodyPr>
          <a:lstStyle>
            <a:lvl1pPr marL="0" indent="0">
              <a:lnSpc>
                <a:spcPts val="1480"/>
              </a:lnSpc>
              <a:buNone/>
              <a:defRPr sz="1500">
                <a:solidFill>
                  <a:schemeClr val="bg1"/>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1</a:t>
            </a:r>
          </a:p>
        </p:txBody>
      </p:sp>
      <p:sp>
        <p:nvSpPr>
          <p:cNvPr id="18" name="Text Placeholder 8">
            <a:extLst>
              <a:ext uri="{FF2B5EF4-FFF2-40B4-BE49-F238E27FC236}">
                <a16:creationId xmlns:a16="http://schemas.microsoft.com/office/drawing/2014/main" id="{F7C02565-A55C-5A4F-9B25-06A7726F1C50}"/>
              </a:ext>
            </a:extLst>
          </p:cNvPr>
          <p:cNvSpPr>
            <a:spLocks noGrp="1"/>
          </p:cNvSpPr>
          <p:nvPr>
            <p:ph type="body" sz="quarter" idx="17" hasCustomPrompt="1"/>
          </p:nvPr>
        </p:nvSpPr>
        <p:spPr>
          <a:xfrm>
            <a:off x="1077913" y="2946045"/>
            <a:ext cx="3903662" cy="418043"/>
          </a:xfrm>
        </p:spPr>
        <p:txBody>
          <a:bodyPr/>
          <a:lstStyle>
            <a:lvl1pPr marL="0" indent="0">
              <a:buNone/>
              <a:defRPr sz="2200">
                <a:solidFill>
                  <a:srgbClr val="1F2C3C"/>
                </a:solidFill>
                <a:latin typeface="Gauthier FY" panose="02000803020000020004"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Subtitle goes here and here</a:t>
            </a:r>
          </a:p>
        </p:txBody>
      </p:sp>
      <p:sp>
        <p:nvSpPr>
          <p:cNvPr id="19" name="Text Placeholder 8">
            <a:extLst>
              <a:ext uri="{FF2B5EF4-FFF2-40B4-BE49-F238E27FC236}">
                <a16:creationId xmlns:a16="http://schemas.microsoft.com/office/drawing/2014/main" id="{2944693D-0EDB-2640-B280-A1D38818957E}"/>
              </a:ext>
            </a:extLst>
          </p:cNvPr>
          <p:cNvSpPr>
            <a:spLocks noGrp="1"/>
          </p:cNvSpPr>
          <p:nvPr>
            <p:ph type="body" sz="quarter" idx="18" hasCustomPrompt="1"/>
          </p:nvPr>
        </p:nvSpPr>
        <p:spPr>
          <a:xfrm>
            <a:off x="1077913" y="3364088"/>
            <a:ext cx="3903662" cy="666045"/>
          </a:xfrm>
        </p:spPr>
        <p:txBody>
          <a:bodyPr>
            <a:noAutofit/>
          </a:bodyPr>
          <a:lstStyle>
            <a:lvl1pPr marL="0" indent="0">
              <a:lnSpc>
                <a:spcPts val="1480"/>
              </a:lnSpc>
              <a:buNone/>
              <a:defRPr sz="1200">
                <a:solidFill>
                  <a:srgbClr val="1F2C3C"/>
                </a:solidFill>
                <a:latin typeface="Gauthier FY" panose="02000803020000020004"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habitant</a:t>
            </a:r>
          </a:p>
        </p:txBody>
      </p:sp>
      <p:sp>
        <p:nvSpPr>
          <p:cNvPr id="20" name="Oval 19">
            <a:extLst>
              <a:ext uri="{FF2B5EF4-FFF2-40B4-BE49-F238E27FC236}">
                <a16:creationId xmlns:a16="http://schemas.microsoft.com/office/drawing/2014/main" id="{7FE16B93-68A7-A14E-AE7B-88842A8CA42A}"/>
              </a:ext>
            </a:extLst>
          </p:cNvPr>
          <p:cNvSpPr/>
          <p:nvPr userDrawn="1"/>
        </p:nvSpPr>
        <p:spPr>
          <a:xfrm>
            <a:off x="691625" y="2912178"/>
            <a:ext cx="316443" cy="316443"/>
          </a:xfrm>
          <a:prstGeom prst="ellipse">
            <a:avLst/>
          </a:prstGeom>
          <a:solidFill>
            <a:srgbClr val="1F2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8">
            <a:extLst>
              <a:ext uri="{FF2B5EF4-FFF2-40B4-BE49-F238E27FC236}">
                <a16:creationId xmlns:a16="http://schemas.microsoft.com/office/drawing/2014/main" id="{54965ED1-1AC6-6A4E-93E4-3A5C21518257}"/>
              </a:ext>
            </a:extLst>
          </p:cNvPr>
          <p:cNvSpPr>
            <a:spLocks noGrp="1"/>
          </p:cNvSpPr>
          <p:nvPr>
            <p:ph type="body" sz="quarter" idx="19" hasCustomPrompt="1"/>
          </p:nvPr>
        </p:nvSpPr>
        <p:spPr>
          <a:xfrm>
            <a:off x="723641" y="2957333"/>
            <a:ext cx="197731" cy="271288"/>
          </a:xfrm>
        </p:spPr>
        <p:txBody>
          <a:bodyPr>
            <a:noAutofit/>
          </a:bodyPr>
          <a:lstStyle>
            <a:lvl1pPr marL="0" indent="0">
              <a:lnSpc>
                <a:spcPts val="1480"/>
              </a:lnSpc>
              <a:buNone/>
              <a:defRPr sz="1500">
                <a:solidFill>
                  <a:schemeClr val="bg1"/>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1</a:t>
            </a:r>
          </a:p>
        </p:txBody>
      </p:sp>
      <p:sp>
        <p:nvSpPr>
          <p:cNvPr id="26" name="Rectangle 25">
            <a:extLst>
              <a:ext uri="{FF2B5EF4-FFF2-40B4-BE49-F238E27FC236}">
                <a16:creationId xmlns:a16="http://schemas.microsoft.com/office/drawing/2014/main" id="{A20E5855-8B61-F648-A802-771E73C09CCD}"/>
              </a:ext>
            </a:extLst>
          </p:cNvPr>
          <p:cNvSpPr/>
          <p:nvPr userDrawn="1"/>
        </p:nvSpPr>
        <p:spPr>
          <a:xfrm>
            <a:off x="5022784" y="1467555"/>
            <a:ext cx="45719" cy="5576712"/>
          </a:xfrm>
          <a:prstGeom prst="rect">
            <a:avLst/>
          </a:prstGeom>
          <a:solidFill>
            <a:srgbClr val="21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8">
            <a:extLst>
              <a:ext uri="{FF2B5EF4-FFF2-40B4-BE49-F238E27FC236}">
                <a16:creationId xmlns:a16="http://schemas.microsoft.com/office/drawing/2014/main" id="{BF40E4F6-48D4-9C49-9C7D-EE559CD5A994}"/>
              </a:ext>
            </a:extLst>
          </p:cNvPr>
          <p:cNvSpPr>
            <a:spLocks noGrp="1"/>
          </p:cNvSpPr>
          <p:nvPr>
            <p:ph type="body" sz="quarter" idx="20" hasCustomPrompt="1"/>
          </p:nvPr>
        </p:nvSpPr>
        <p:spPr>
          <a:xfrm>
            <a:off x="1077913" y="4413601"/>
            <a:ext cx="3903662" cy="418043"/>
          </a:xfrm>
        </p:spPr>
        <p:txBody>
          <a:bodyPr/>
          <a:lstStyle>
            <a:lvl1pPr marL="0" indent="0">
              <a:buNone/>
              <a:defRPr sz="2200">
                <a:solidFill>
                  <a:srgbClr val="1F2C3C"/>
                </a:solidFill>
                <a:latin typeface="Gauthier FY" panose="02000803020000020004"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Subtitle goes here and here</a:t>
            </a:r>
          </a:p>
        </p:txBody>
      </p:sp>
      <p:sp>
        <p:nvSpPr>
          <p:cNvPr id="28" name="Text Placeholder 8">
            <a:extLst>
              <a:ext uri="{FF2B5EF4-FFF2-40B4-BE49-F238E27FC236}">
                <a16:creationId xmlns:a16="http://schemas.microsoft.com/office/drawing/2014/main" id="{79E07CE2-6478-4444-A2CD-E1B265A8ADB7}"/>
              </a:ext>
            </a:extLst>
          </p:cNvPr>
          <p:cNvSpPr>
            <a:spLocks noGrp="1"/>
          </p:cNvSpPr>
          <p:nvPr>
            <p:ph type="body" sz="quarter" idx="21" hasCustomPrompt="1"/>
          </p:nvPr>
        </p:nvSpPr>
        <p:spPr>
          <a:xfrm>
            <a:off x="1077913" y="4831644"/>
            <a:ext cx="3903662" cy="666045"/>
          </a:xfrm>
        </p:spPr>
        <p:txBody>
          <a:bodyPr>
            <a:noAutofit/>
          </a:bodyPr>
          <a:lstStyle>
            <a:lvl1pPr marL="0" indent="0">
              <a:lnSpc>
                <a:spcPts val="1480"/>
              </a:lnSpc>
              <a:buNone/>
              <a:defRPr sz="1200">
                <a:solidFill>
                  <a:srgbClr val="1F2C3C"/>
                </a:solidFill>
                <a:latin typeface="Gauthier FY" panose="02000803020000020004"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habitant</a:t>
            </a:r>
          </a:p>
        </p:txBody>
      </p:sp>
      <p:sp>
        <p:nvSpPr>
          <p:cNvPr id="29" name="Oval 28">
            <a:extLst>
              <a:ext uri="{FF2B5EF4-FFF2-40B4-BE49-F238E27FC236}">
                <a16:creationId xmlns:a16="http://schemas.microsoft.com/office/drawing/2014/main" id="{191EE51C-098E-144D-8BBB-90EAB93A9D9A}"/>
              </a:ext>
            </a:extLst>
          </p:cNvPr>
          <p:cNvSpPr/>
          <p:nvPr userDrawn="1"/>
        </p:nvSpPr>
        <p:spPr>
          <a:xfrm>
            <a:off x="691625" y="4379734"/>
            <a:ext cx="316443" cy="316443"/>
          </a:xfrm>
          <a:prstGeom prst="ellipse">
            <a:avLst/>
          </a:prstGeom>
          <a:solidFill>
            <a:srgbClr val="1F2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8">
            <a:extLst>
              <a:ext uri="{FF2B5EF4-FFF2-40B4-BE49-F238E27FC236}">
                <a16:creationId xmlns:a16="http://schemas.microsoft.com/office/drawing/2014/main" id="{1004D109-79AB-154C-94CA-3F367CB26800}"/>
              </a:ext>
            </a:extLst>
          </p:cNvPr>
          <p:cNvSpPr>
            <a:spLocks noGrp="1"/>
          </p:cNvSpPr>
          <p:nvPr>
            <p:ph type="body" sz="quarter" idx="22" hasCustomPrompt="1"/>
          </p:nvPr>
        </p:nvSpPr>
        <p:spPr>
          <a:xfrm>
            <a:off x="723641" y="4424889"/>
            <a:ext cx="197731" cy="271288"/>
          </a:xfrm>
        </p:spPr>
        <p:txBody>
          <a:bodyPr>
            <a:noAutofit/>
          </a:bodyPr>
          <a:lstStyle>
            <a:lvl1pPr marL="0" indent="0">
              <a:lnSpc>
                <a:spcPts val="1480"/>
              </a:lnSpc>
              <a:buNone/>
              <a:defRPr sz="1500">
                <a:solidFill>
                  <a:schemeClr val="bg1"/>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1</a:t>
            </a:r>
          </a:p>
        </p:txBody>
      </p:sp>
      <p:sp>
        <p:nvSpPr>
          <p:cNvPr id="32" name="Text Placeholder 8">
            <a:extLst>
              <a:ext uri="{FF2B5EF4-FFF2-40B4-BE49-F238E27FC236}">
                <a16:creationId xmlns:a16="http://schemas.microsoft.com/office/drawing/2014/main" id="{77F0CBD0-9CE6-3A4F-B673-C2B528937806}"/>
              </a:ext>
            </a:extLst>
          </p:cNvPr>
          <p:cNvSpPr>
            <a:spLocks noGrp="1"/>
          </p:cNvSpPr>
          <p:nvPr>
            <p:ph type="body" sz="quarter" idx="23" hasCustomPrompt="1"/>
          </p:nvPr>
        </p:nvSpPr>
        <p:spPr>
          <a:xfrm>
            <a:off x="1077913" y="5881156"/>
            <a:ext cx="3903662" cy="418043"/>
          </a:xfrm>
        </p:spPr>
        <p:txBody>
          <a:bodyPr/>
          <a:lstStyle>
            <a:lvl1pPr marL="0" indent="0">
              <a:buNone/>
              <a:defRPr sz="2200">
                <a:solidFill>
                  <a:srgbClr val="1F2C3C"/>
                </a:solidFill>
                <a:latin typeface="Gauthier FY" panose="02000803020000020004"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Subtitle goes here and here</a:t>
            </a:r>
          </a:p>
        </p:txBody>
      </p:sp>
      <p:sp>
        <p:nvSpPr>
          <p:cNvPr id="33" name="Text Placeholder 8">
            <a:extLst>
              <a:ext uri="{FF2B5EF4-FFF2-40B4-BE49-F238E27FC236}">
                <a16:creationId xmlns:a16="http://schemas.microsoft.com/office/drawing/2014/main" id="{F51C0913-C7AF-5A44-AFC6-FCE94884681D}"/>
              </a:ext>
            </a:extLst>
          </p:cNvPr>
          <p:cNvSpPr>
            <a:spLocks noGrp="1"/>
          </p:cNvSpPr>
          <p:nvPr>
            <p:ph type="body" sz="quarter" idx="24" hasCustomPrompt="1"/>
          </p:nvPr>
        </p:nvSpPr>
        <p:spPr>
          <a:xfrm>
            <a:off x="1077913" y="6299199"/>
            <a:ext cx="3903662" cy="666045"/>
          </a:xfrm>
        </p:spPr>
        <p:txBody>
          <a:bodyPr>
            <a:noAutofit/>
          </a:bodyPr>
          <a:lstStyle>
            <a:lvl1pPr marL="0" indent="0">
              <a:lnSpc>
                <a:spcPts val="1480"/>
              </a:lnSpc>
              <a:buNone/>
              <a:defRPr sz="1200">
                <a:solidFill>
                  <a:srgbClr val="1F2C3C"/>
                </a:solidFill>
                <a:latin typeface="Gauthier FY" panose="02000803020000020004"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habitant</a:t>
            </a:r>
          </a:p>
        </p:txBody>
      </p:sp>
      <p:sp>
        <p:nvSpPr>
          <p:cNvPr id="34" name="Oval 33">
            <a:extLst>
              <a:ext uri="{FF2B5EF4-FFF2-40B4-BE49-F238E27FC236}">
                <a16:creationId xmlns:a16="http://schemas.microsoft.com/office/drawing/2014/main" id="{70B3196E-330E-4342-B0D9-7AC500282572}"/>
              </a:ext>
            </a:extLst>
          </p:cNvPr>
          <p:cNvSpPr/>
          <p:nvPr userDrawn="1"/>
        </p:nvSpPr>
        <p:spPr>
          <a:xfrm>
            <a:off x="691625" y="5847289"/>
            <a:ext cx="316443" cy="316443"/>
          </a:xfrm>
          <a:prstGeom prst="ellipse">
            <a:avLst/>
          </a:prstGeom>
          <a:solidFill>
            <a:srgbClr val="1F2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8">
            <a:extLst>
              <a:ext uri="{FF2B5EF4-FFF2-40B4-BE49-F238E27FC236}">
                <a16:creationId xmlns:a16="http://schemas.microsoft.com/office/drawing/2014/main" id="{FDB02AF5-F2A9-7047-8FDF-31DD49DB1E54}"/>
              </a:ext>
            </a:extLst>
          </p:cNvPr>
          <p:cNvSpPr>
            <a:spLocks noGrp="1"/>
          </p:cNvSpPr>
          <p:nvPr>
            <p:ph type="body" sz="quarter" idx="25" hasCustomPrompt="1"/>
          </p:nvPr>
        </p:nvSpPr>
        <p:spPr>
          <a:xfrm>
            <a:off x="723641" y="5892444"/>
            <a:ext cx="197731" cy="271288"/>
          </a:xfrm>
        </p:spPr>
        <p:txBody>
          <a:bodyPr>
            <a:noAutofit/>
          </a:bodyPr>
          <a:lstStyle>
            <a:lvl1pPr marL="0" indent="0">
              <a:lnSpc>
                <a:spcPts val="1480"/>
              </a:lnSpc>
              <a:buNone/>
              <a:defRPr sz="1500">
                <a:solidFill>
                  <a:schemeClr val="bg1"/>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1</a:t>
            </a:r>
          </a:p>
        </p:txBody>
      </p:sp>
      <p:sp>
        <p:nvSpPr>
          <p:cNvPr id="46" name="Text Placeholder 8">
            <a:extLst>
              <a:ext uri="{FF2B5EF4-FFF2-40B4-BE49-F238E27FC236}">
                <a16:creationId xmlns:a16="http://schemas.microsoft.com/office/drawing/2014/main" id="{F4B92981-1426-CE49-A324-65DC31AE9631}"/>
              </a:ext>
            </a:extLst>
          </p:cNvPr>
          <p:cNvSpPr>
            <a:spLocks noGrp="1"/>
          </p:cNvSpPr>
          <p:nvPr>
            <p:ph type="body" sz="quarter" idx="26" hasCustomPrompt="1"/>
          </p:nvPr>
        </p:nvSpPr>
        <p:spPr>
          <a:xfrm>
            <a:off x="5807957" y="1501068"/>
            <a:ext cx="3903662" cy="418043"/>
          </a:xfrm>
        </p:spPr>
        <p:txBody>
          <a:bodyPr/>
          <a:lstStyle>
            <a:lvl1pPr marL="0" indent="0">
              <a:buNone/>
              <a:defRPr sz="2200">
                <a:solidFill>
                  <a:srgbClr val="1F2C3C"/>
                </a:solidFill>
                <a:latin typeface="Gauthier FY" panose="02000803020000020004"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Subtitle goes here and here</a:t>
            </a:r>
          </a:p>
        </p:txBody>
      </p:sp>
      <p:sp>
        <p:nvSpPr>
          <p:cNvPr id="47" name="Text Placeholder 8">
            <a:extLst>
              <a:ext uri="{FF2B5EF4-FFF2-40B4-BE49-F238E27FC236}">
                <a16:creationId xmlns:a16="http://schemas.microsoft.com/office/drawing/2014/main" id="{1EEF0BA2-2B12-DB4A-ACDA-244D4F855467}"/>
              </a:ext>
            </a:extLst>
          </p:cNvPr>
          <p:cNvSpPr>
            <a:spLocks noGrp="1"/>
          </p:cNvSpPr>
          <p:nvPr>
            <p:ph type="body" sz="quarter" idx="27" hasCustomPrompt="1"/>
          </p:nvPr>
        </p:nvSpPr>
        <p:spPr>
          <a:xfrm>
            <a:off x="5807957" y="1919111"/>
            <a:ext cx="3903662" cy="666045"/>
          </a:xfrm>
        </p:spPr>
        <p:txBody>
          <a:bodyPr>
            <a:noAutofit/>
          </a:bodyPr>
          <a:lstStyle>
            <a:lvl1pPr marL="0" indent="0">
              <a:lnSpc>
                <a:spcPts val="1480"/>
              </a:lnSpc>
              <a:buNone/>
              <a:defRPr sz="1200">
                <a:solidFill>
                  <a:srgbClr val="1F2C3C"/>
                </a:solidFill>
                <a:latin typeface="Gauthier FY" panose="02000803020000020004"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habitant</a:t>
            </a:r>
          </a:p>
        </p:txBody>
      </p:sp>
      <p:sp>
        <p:nvSpPr>
          <p:cNvPr id="48" name="Oval 47">
            <a:extLst>
              <a:ext uri="{FF2B5EF4-FFF2-40B4-BE49-F238E27FC236}">
                <a16:creationId xmlns:a16="http://schemas.microsoft.com/office/drawing/2014/main" id="{2144B5C2-3C76-2F4C-9A58-6E8BE96F12DF}"/>
              </a:ext>
            </a:extLst>
          </p:cNvPr>
          <p:cNvSpPr/>
          <p:nvPr userDrawn="1"/>
        </p:nvSpPr>
        <p:spPr>
          <a:xfrm>
            <a:off x="5421669" y="1467201"/>
            <a:ext cx="316443" cy="316443"/>
          </a:xfrm>
          <a:prstGeom prst="ellipse">
            <a:avLst/>
          </a:prstGeom>
          <a:solidFill>
            <a:srgbClr val="1F2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Placeholder 8">
            <a:extLst>
              <a:ext uri="{FF2B5EF4-FFF2-40B4-BE49-F238E27FC236}">
                <a16:creationId xmlns:a16="http://schemas.microsoft.com/office/drawing/2014/main" id="{0174995D-B689-0647-B72D-3ABAE2B7D538}"/>
              </a:ext>
            </a:extLst>
          </p:cNvPr>
          <p:cNvSpPr>
            <a:spLocks noGrp="1"/>
          </p:cNvSpPr>
          <p:nvPr>
            <p:ph type="body" sz="quarter" idx="28" hasCustomPrompt="1"/>
          </p:nvPr>
        </p:nvSpPr>
        <p:spPr>
          <a:xfrm>
            <a:off x="5453685" y="1512356"/>
            <a:ext cx="197731" cy="271288"/>
          </a:xfrm>
        </p:spPr>
        <p:txBody>
          <a:bodyPr>
            <a:noAutofit/>
          </a:bodyPr>
          <a:lstStyle>
            <a:lvl1pPr marL="0" indent="0">
              <a:lnSpc>
                <a:spcPts val="1480"/>
              </a:lnSpc>
              <a:buNone/>
              <a:defRPr sz="1500">
                <a:solidFill>
                  <a:schemeClr val="bg1"/>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1</a:t>
            </a:r>
          </a:p>
        </p:txBody>
      </p:sp>
      <p:sp>
        <p:nvSpPr>
          <p:cNvPr id="50" name="Text Placeholder 8">
            <a:extLst>
              <a:ext uri="{FF2B5EF4-FFF2-40B4-BE49-F238E27FC236}">
                <a16:creationId xmlns:a16="http://schemas.microsoft.com/office/drawing/2014/main" id="{973BA2FC-41BF-BB42-B012-B646EA985AC8}"/>
              </a:ext>
            </a:extLst>
          </p:cNvPr>
          <p:cNvSpPr>
            <a:spLocks noGrp="1"/>
          </p:cNvSpPr>
          <p:nvPr>
            <p:ph type="body" sz="quarter" idx="29" hasCustomPrompt="1"/>
          </p:nvPr>
        </p:nvSpPr>
        <p:spPr>
          <a:xfrm>
            <a:off x="5807957" y="2946045"/>
            <a:ext cx="3903662" cy="418043"/>
          </a:xfrm>
        </p:spPr>
        <p:txBody>
          <a:bodyPr/>
          <a:lstStyle>
            <a:lvl1pPr marL="0" indent="0">
              <a:buNone/>
              <a:defRPr sz="2200">
                <a:solidFill>
                  <a:srgbClr val="1F2C3C"/>
                </a:solidFill>
                <a:latin typeface="Gauthier FY" panose="02000803020000020004"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Subtitle goes here and here</a:t>
            </a:r>
          </a:p>
        </p:txBody>
      </p:sp>
      <p:sp>
        <p:nvSpPr>
          <p:cNvPr id="51" name="Text Placeholder 8">
            <a:extLst>
              <a:ext uri="{FF2B5EF4-FFF2-40B4-BE49-F238E27FC236}">
                <a16:creationId xmlns:a16="http://schemas.microsoft.com/office/drawing/2014/main" id="{DD3BA683-07AF-1947-9F97-5A68D7881D4C}"/>
              </a:ext>
            </a:extLst>
          </p:cNvPr>
          <p:cNvSpPr>
            <a:spLocks noGrp="1"/>
          </p:cNvSpPr>
          <p:nvPr>
            <p:ph type="body" sz="quarter" idx="30" hasCustomPrompt="1"/>
          </p:nvPr>
        </p:nvSpPr>
        <p:spPr>
          <a:xfrm>
            <a:off x="5807957" y="3364088"/>
            <a:ext cx="3903662" cy="666045"/>
          </a:xfrm>
        </p:spPr>
        <p:txBody>
          <a:bodyPr>
            <a:noAutofit/>
          </a:bodyPr>
          <a:lstStyle>
            <a:lvl1pPr marL="0" indent="0">
              <a:lnSpc>
                <a:spcPts val="1480"/>
              </a:lnSpc>
              <a:buNone/>
              <a:defRPr sz="1200">
                <a:solidFill>
                  <a:srgbClr val="1F2C3C"/>
                </a:solidFill>
                <a:latin typeface="Gauthier FY" panose="02000803020000020004"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habitant</a:t>
            </a:r>
          </a:p>
        </p:txBody>
      </p:sp>
      <p:sp>
        <p:nvSpPr>
          <p:cNvPr id="52" name="Oval 51">
            <a:extLst>
              <a:ext uri="{FF2B5EF4-FFF2-40B4-BE49-F238E27FC236}">
                <a16:creationId xmlns:a16="http://schemas.microsoft.com/office/drawing/2014/main" id="{8E7F89C8-136A-0445-80A5-D19F7755F061}"/>
              </a:ext>
            </a:extLst>
          </p:cNvPr>
          <p:cNvSpPr/>
          <p:nvPr userDrawn="1"/>
        </p:nvSpPr>
        <p:spPr>
          <a:xfrm>
            <a:off x="5421669" y="2912178"/>
            <a:ext cx="316443" cy="316443"/>
          </a:xfrm>
          <a:prstGeom prst="ellipse">
            <a:avLst/>
          </a:prstGeom>
          <a:solidFill>
            <a:srgbClr val="1F2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Placeholder 8">
            <a:extLst>
              <a:ext uri="{FF2B5EF4-FFF2-40B4-BE49-F238E27FC236}">
                <a16:creationId xmlns:a16="http://schemas.microsoft.com/office/drawing/2014/main" id="{7769DB0B-534F-564F-A287-B89AC79406AE}"/>
              </a:ext>
            </a:extLst>
          </p:cNvPr>
          <p:cNvSpPr>
            <a:spLocks noGrp="1"/>
          </p:cNvSpPr>
          <p:nvPr>
            <p:ph type="body" sz="quarter" idx="31" hasCustomPrompt="1"/>
          </p:nvPr>
        </p:nvSpPr>
        <p:spPr>
          <a:xfrm>
            <a:off x="5453685" y="2957333"/>
            <a:ext cx="197731" cy="271288"/>
          </a:xfrm>
        </p:spPr>
        <p:txBody>
          <a:bodyPr>
            <a:noAutofit/>
          </a:bodyPr>
          <a:lstStyle>
            <a:lvl1pPr marL="0" indent="0">
              <a:lnSpc>
                <a:spcPts val="1480"/>
              </a:lnSpc>
              <a:buNone/>
              <a:defRPr sz="1500">
                <a:solidFill>
                  <a:schemeClr val="bg1"/>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1</a:t>
            </a:r>
          </a:p>
        </p:txBody>
      </p:sp>
      <p:sp>
        <p:nvSpPr>
          <p:cNvPr id="54" name="Text Placeholder 8">
            <a:extLst>
              <a:ext uri="{FF2B5EF4-FFF2-40B4-BE49-F238E27FC236}">
                <a16:creationId xmlns:a16="http://schemas.microsoft.com/office/drawing/2014/main" id="{2316D6E1-B0B8-6741-97D4-53D6E91204D6}"/>
              </a:ext>
            </a:extLst>
          </p:cNvPr>
          <p:cNvSpPr>
            <a:spLocks noGrp="1"/>
          </p:cNvSpPr>
          <p:nvPr>
            <p:ph type="body" sz="quarter" idx="32" hasCustomPrompt="1"/>
          </p:nvPr>
        </p:nvSpPr>
        <p:spPr>
          <a:xfrm>
            <a:off x="5807957" y="4413601"/>
            <a:ext cx="3903662" cy="418043"/>
          </a:xfrm>
        </p:spPr>
        <p:txBody>
          <a:bodyPr/>
          <a:lstStyle>
            <a:lvl1pPr marL="0" indent="0">
              <a:buNone/>
              <a:defRPr sz="2200">
                <a:solidFill>
                  <a:srgbClr val="1F2C3C"/>
                </a:solidFill>
                <a:latin typeface="Gauthier FY" panose="02000803020000020004"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Subtitle goes here and here</a:t>
            </a:r>
          </a:p>
        </p:txBody>
      </p:sp>
      <p:sp>
        <p:nvSpPr>
          <p:cNvPr id="55" name="Text Placeholder 8">
            <a:extLst>
              <a:ext uri="{FF2B5EF4-FFF2-40B4-BE49-F238E27FC236}">
                <a16:creationId xmlns:a16="http://schemas.microsoft.com/office/drawing/2014/main" id="{01974DFD-8073-0B4F-A6B4-4E580403C6A7}"/>
              </a:ext>
            </a:extLst>
          </p:cNvPr>
          <p:cNvSpPr>
            <a:spLocks noGrp="1"/>
          </p:cNvSpPr>
          <p:nvPr>
            <p:ph type="body" sz="quarter" idx="33" hasCustomPrompt="1"/>
          </p:nvPr>
        </p:nvSpPr>
        <p:spPr>
          <a:xfrm>
            <a:off x="5807957" y="4831644"/>
            <a:ext cx="3903662" cy="666045"/>
          </a:xfrm>
        </p:spPr>
        <p:txBody>
          <a:bodyPr>
            <a:noAutofit/>
          </a:bodyPr>
          <a:lstStyle>
            <a:lvl1pPr marL="0" indent="0">
              <a:lnSpc>
                <a:spcPts val="1480"/>
              </a:lnSpc>
              <a:buNone/>
              <a:defRPr sz="1200">
                <a:solidFill>
                  <a:srgbClr val="1F2C3C"/>
                </a:solidFill>
                <a:latin typeface="Gauthier FY" panose="02000803020000020004"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habitant</a:t>
            </a:r>
          </a:p>
        </p:txBody>
      </p:sp>
      <p:sp>
        <p:nvSpPr>
          <p:cNvPr id="56" name="Oval 55">
            <a:extLst>
              <a:ext uri="{FF2B5EF4-FFF2-40B4-BE49-F238E27FC236}">
                <a16:creationId xmlns:a16="http://schemas.microsoft.com/office/drawing/2014/main" id="{495AF9F3-94A7-FB4E-993E-7EE6001ABED7}"/>
              </a:ext>
            </a:extLst>
          </p:cNvPr>
          <p:cNvSpPr/>
          <p:nvPr userDrawn="1"/>
        </p:nvSpPr>
        <p:spPr>
          <a:xfrm>
            <a:off x="5421669" y="4379734"/>
            <a:ext cx="316443" cy="316443"/>
          </a:xfrm>
          <a:prstGeom prst="ellipse">
            <a:avLst/>
          </a:prstGeom>
          <a:solidFill>
            <a:srgbClr val="1F2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8">
            <a:extLst>
              <a:ext uri="{FF2B5EF4-FFF2-40B4-BE49-F238E27FC236}">
                <a16:creationId xmlns:a16="http://schemas.microsoft.com/office/drawing/2014/main" id="{23E31442-3D16-3443-A5C5-5C8B592E99AE}"/>
              </a:ext>
            </a:extLst>
          </p:cNvPr>
          <p:cNvSpPr>
            <a:spLocks noGrp="1"/>
          </p:cNvSpPr>
          <p:nvPr>
            <p:ph type="body" sz="quarter" idx="34" hasCustomPrompt="1"/>
          </p:nvPr>
        </p:nvSpPr>
        <p:spPr>
          <a:xfrm>
            <a:off x="5453685" y="4424889"/>
            <a:ext cx="197731" cy="271288"/>
          </a:xfrm>
        </p:spPr>
        <p:txBody>
          <a:bodyPr>
            <a:noAutofit/>
          </a:bodyPr>
          <a:lstStyle>
            <a:lvl1pPr marL="0" indent="0">
              <a:lnSpc>
                <a:spcPts val="1480"/>
              </a:lnSpc>
              <a:buNone/>
              <a:defRPr sz="1500">
                <a:solidFill>
                  <a:schemeClr val="bg1"/>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1</a:t>
            </a:r>
          </a:p>
        </p:txBody>
      </p:sp>
      <p:sp>
        <p:nvSpPr>
          <p:cNvPr id="58" name="Text Placeholder 8">
            <a:extLst>
              <a:ext uri="{FF2B5EF4-FFF2-40B4-BE49-F238E27FC236}">
                <a16:creationId xmlns:a16="http://schemas.microsoft.com/office/drawing/2014/main" id="{9365D472-81F0-C34C-A2E9-8B9D137B52D0}"/>
              </a:ext>
            </a:extLst>
          </p:cNvPr>
          <p:cNvSpPr>
            <a:spLocks noGrp="1"/>
          </p:cNvSpPr>
          <p:nvPr>
            <p:ph type="body" sz="quarter" idx="35" hasCustomPrompt="1"/>
          </p:nvPr>
        </p:nvSpPr>
        <p:spPr>
          <a:xfrm>
            <a:off x="5807957" y="5881156"/>
            <a:ext cx="3903662" cy="418043"/>
          </a:xfrm>
        </p:spPr>
        <p:txBody>
          <a:bodyPr/>
          <a:lstStyle>
            <a:lvl1pPr marL="0" indent="0">
              <a:buNone/>
              <a:defRPr sz="2200">
                <a:solidFill>
                  <a:srgbClr val="1F2C3C"/>
                </a:solidFill>
                <a:latin typeface="Gauthier FY" panose="02000803020000020004"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Subtitle goes here and here</a:t>
            </a:r>
          </a:p>
        </p:txBody>
      </p:sp>
      <p:sp>
        <p:nvSpPr>
          <p:cNvPr id="59" name="Text Placeholder 8">
            <a:extLst>
              <a:ext uri="{FF2B5EF4-FFF2-40B4-BE49-F238E27FC236}">
                <a16:creationId xmlns:a16="http://schemas.microsoft.com/office/drawing/2014/main" id="{3B1790A0-6A34-414C-8819-BB5347EFC217}"/>
              </a:ext>
            </a:extLst>
          </p:cNvPr>
          <p:cNvSpPr>
            <a:spLocks noGrp="1"/>
          </p:cNvSpPr>
          <p:nvPr>
            <p:ph type="body" sz="quarter" idx="36" hasCustomPrompt="1"/>
          </p:nvPr>
        </p:nvSpPr>
        <p:spPr>
          <a:xfrm>
            <a:off x="5807957" y="6299199"/>
            <a:ext cx="3903662" cy="666045"/>
          </a:xfrm>
        </p:spPr>
        <p:txBody>
          <a:bodyPr>
            <a:noAutofit/>
          </a:bodyPr>
          <a:lstStyle>
            <a:lvl1pPr marL="0" indent="0">
              <a:lnSpc>
                <a:spcPts val="1480"/>
              </a:lnSpc>
              <a:buNone/>
              <a:defRPr sz="1200">
                <a:solidFill>
                  <a:srgbClr val="1F2C3C"/>
                </a:solidFill>
                <a:latin typeface="Gauthier FY" panose="02000803020000020004"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habitant</a:t>
            </a:r>
          </a:p>
        </p:txBody>
      </p:sp>
      <p:sp>
        <p:nvSpPr>
          <p:cNvPr id="60" name="Oval 59">
            <a:extLst>
              <a:ext uri="{FF2B5EF4-FFF2-40B4-BE49-F238E27FC236}">
                <a16:creationId xmlns:a16="http://schemas.microsoft.com/office/drawing/2014/main" id="{1494D6BE-A6F7-9C48-894B-343290E2FDD6}"/>
              </a:ext>
            </a:extLst>
          </p:cNvPr>
          <p:cNvSpPr/>
          <p:nvPr userDrawn="1"/>
        </p:nvSpPr>
        <p:spPr>
          <a:xfrm>
            <a:off x="5421669" y="5847289"/>
            <a:ext cx="316443" cy="316443"/>
          </a:xfrm>
          <a:prstGeom prst="ellipse">
            <a:avLst/>
          </a:prstGeom>
          <a:solidFill>
            <a:srgbClr val="1F2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8">
            <a:extLst>
              <a:ext uri="{FF2B5EF4-FFF2-40B4-BE49-F238E27FC236}">
                <a16:creationId xmlns:a16="http://schemas.microsoft.com/office/drawing/2014/main" id="{5C6AA404-BE85-9E4D-84BA-A373854403A9}"/>
              </a:ext>
            </a:extLst>
          </p:cNvPr>
          <p:cNvSpPr>
            <a:spLocks noGrp="1"/>
          </p:cNvSpPr>
          <p:nvPr>
            <p:ph type="body" sz="quarter" idx="37" hasCustomPrompt="1"/>
          </p:nvPr>
        </p:nvSpPr>
        <p:spPr>
          <a:xfrm>
            <a:off x="5453685" y="5892444"/>
            <a:ext cx="197731" cy="271288"/>
          </a:xfrm>
        </p:spPr>
        <p:txBody>
          <a:bodyPr>
            <a:noAutofit/>
          </a:bodyPr>
          <a:lstStyle>
            <a:lvl1pPr marL="0" indent="0">
              <a:lnSpc>
                <a:spcPts val="1480"/>
              </a:lnSpc>
              <a:buNone/>
              <a:defRPr sz="1500">
                <a:solidFill>
                  <a:schemeClr val="bg1"/>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1</a:t>
            </a:r>
          </a:p>
        </p:txBody>
      </p:sp>
      <p:pic>
        <p:nvPicPr>
          <p:cNvPr id="65" name="Picture 64">
            <a:extLst>
              <a:ext uri="{FF2B5EF4-FFF2-40B4-BE49-F238E27FC236}">
                <a16:creationId xmlns:a16="http://schemas.microsoft.com/office/drawing/2014/main" id="{56E86D68-0F51-264E-816A-B5FF280CBF6C}"/>
              </a:ext>
            </a:extLst>
          </p:cNvPr>
          <p:cNvPicPr>
            <a:picLocks noChangeAspect="1"/>
          </p:cNvPicPr>
          <p:nvPr userDrawn="1"/>
        </p:nvPicPr>
        <p:blipFill>
          <a:blip r:embed="rId2"/>
          <a:stretch>
            <a:fillRect/>
          </a:stretch>
        </p:blipFill>
        <p:spPr>
          <a:xfrm>
            <a:off x="8027095" y="439836"/>
            <a:ext cx="1588600" cy="488018"/>
          </a:xfrm>
          <a:prstGeom prst="rect">
            <a:avLst/>
          </a:prstGeom>
        </p:spPr>
      </p:pic>
    </p:spTree>
    <p:extLst>
      <p:ext uri="{BB962C8B-B14F-4D97-AF65-F5344CB8AC3E}">
        <p14:creationId xmlns:p14="http://schemas.microsoft.com/office/powerpoint/2010/main" val="4203423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53514" y="624824"/>
            <a:ext cx="7186393" cy="617821"/>
          </a:xfrm>
        </p:spPr>
        <p:txBody>
          <a:bodyPr anchor="t">
            <a:normAutofit/>
          </a:bodyPr>
          <a:lstStyle>
            <a:lvl1pPr algn="ctr">
              <a:defRPr sz="2800" b="0">
                <a:solidFill>
                  <a:srgbClr val="1F2C3C"/>
                </a:solidFill>
                <a:latin typeface="Gauthier FY" panose="02000803020000020004" pitchFamily="2" charset="77"/>
              </a:defRPr>
            </a:lvl1pPr>
          </a:lstStyle>
          <a:p>
            <a:r>
              <a:rPr lang="en-US" dirty="0"/>
              <a:t>Title goes here here and here</a:t>
            </a:r>
          </a:p>
        </p:txBody>
      </p:sp>
      <p:sp>
        <p:nvSpPr>
          <p:cNvPr id="6" name="Slide Number Placeholder 5"/>
          <p:cNvSpPr>
            <a:spLocks noGrp="1"/>
          </p:cNvSpPr>
          <p:nvPr>
            <p:ph type="sldNum" sz="quarter" idx="12"/>
          </p:nvPr>
        </p:nvSpPr>
        <p:spPr>
          <a:xfrm>
            <a:off x="7448479" y="7203865"/>
            <a:ext cx="2263140" cy="413808"/>
          </a:xfrm>
        </p:spPr>
        <p:txBody>
          <a:bodyPr/>
          <a:lstStyle>
            <a:lvl1pPr>
              <a:defRPr sz="1100">
                <a:solidFill>
                  <a:srgbClr val="1F2C3C"/>
                </a:solidFill>
                <a:latin typeface="Larsseit" pitchFamily="2" charset="77"/>
              </a:defRPr>
            </a:lvl1pPr>
          </a:lstStyle>
          <a:p>
            <a:fld id="{232A503A-94B1-5E42-BAA4-8A496B25C751}" type="slidenum">
              <a:rPr lang="en-US" smtClean="0"/>
              <a:pPr/>
              <a:t>‹#›</a:t>
            </a:fld>
            <a:endParaRPr lang="en-US" dirty="0"/>
          </a:p>
        </p:txBody>
      </p:sp>
      <p:sp>
        <p:nvSpPr>
          <p:cNvPr id="11" name="Text Placeholder 8">
            <a:extLst>
              <a:ext uri="{FF2B5EF4-FFF2-40B4-BE49-F238E27FC236}">
                <a16:creationId xmlns:a16="http://schemas.microsoft.com/office/drawing/2014/main" id="{2372A732-77DB-9646-B7BA-7676BEB2B177}"/>
              </a:ext>
            </a:extLst>
          </p:cNvPr>
          <p:cNvSpPr>
            <a:spLocks noGrp="1"/>
          </p:cNvSpPr>
          <p:nvPr>
            <p:ph type="body" sz="quarter" idx="15" hasCustomPrompt="1"/>
          </p:nvPr>
        </p:nvSpPr>
        <p:spPr>
          <a:xfrm>
            <a:off x="846419" y="1501067"/>
            <a:ext cx="3903662" cy="1891667"/>
          </a:xfrm>
        </p:spPr>
        <p:txBody>
          <a:bodyPr>
            <a:noAutofit/>
          </a:bodyPr>
          <a:lstStyle>
            <a:lvl1pPr marL="0" marR="0" indent="0" algn="l" defTabSz="1005840" rtl="0" eaLnBrk="1" fontAlgn="auto" latinLnBrk="0" hangingPunct="1">
              <a:lnSpc>
                <a:spcPts val="1600"/>
              </a:lnSpc>
              <a:spcBef>
                <a:spcPts val="1100"/>
              </a:spcBef>
              <a:spcAft>
                <a:spcPts val="0"/>
              </a:spcAft>
              <a:buClrTx/>
              <a:buSzTx/>
              <a:buFont typeface="Arial" panose="020B0604020202020204" pitchFamily="34" charset="0"/>
              <a:buNone/>
              <a:tabLst/>
              <a:defRPr sz="1200">
                <a:solidFill>
                  <a:srgbClr val="1F2C3C"/>
                </a:solidFill>
                <a:latin typeface="Gauthier FY" panose="02000803020000020004"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marL="0" marR="0" lvl="0" indent="0" algn="l" defTabSz="1005840" rtl="0" eaLnBrk="1" fontAlgn="auto" latinLnBrk="0" hangingPunct="1">
              <a:lnSpc>
                <a:spcPts val="1480"/>
              </a:lnSpc>
              <a:spcBef>
                <a:spcPts val="1100"/>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habitant,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habitant,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9" name="Text Placeholder 8">
            <a:extLst>
              <a:ext uri="{FF2B5EF4-FFF2-40B4-BE49-F238E27FC236}">
                <a16:creationId xmlns:a16="http://schemas.microsoft.com/office/drawing/2014/main" id="{2944693D-0EDB-2640-B280-A1D38818957E}"/>
              </a:ext>
            </a:extLst>
          </p:cNvPr>
          <p:cNvSpPr>
            <a:spLocks noGrp="1"/>
          </p:cNvSpPr>
          <p:nvPr>
            <p:ph type="body" sz="quarter" idx="18" hasCustomPrompt="1"/>
          </p:nvPr>
        </p:nvSpPr>
        <p:spPr>
          <a:xfrm>
            <a:off x="846419" y="3929954"/>
            <a:ext cx="3903662" cy="678123"/>
          </a:xfrm>
        </p:spPr>
        <p:txBody>
          <a:bodyPr>
            <a:noAutofit/>
          </a:bodyPr>
          <a:lstStyle>
            <a:lvl1pPr marL="171450" indent="-171450">
              <a:lnSpc>
                <a:spcPts val="1480"/>
              </a:lnSpc>
              <a:buFont typeface="Arial" panose="020B0604020202020204" pitchFamily="34" charset="0"/>
              <a:buChar char="•"/>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57" name="Text Placeholder 8">
            <a:extLst>
              <a:ext uri="{FF2B5EF4-FFF2-40B4-BE49-F238E27FC236}">
                <a16:creationId xmlns:a16="http://schemas.microsoft.com/office/drawing/2014/main" id="{23E31442-3D16-3443-A5C5-5C8B592E99AE}"/>
              </a:ext>
            </a:extLst>
          </p:cNvPr>
          <p:cNvSpPr>
            <a:spLocks noGrp="1"/>
          </p:cNvSpPr>
          <p:nvPr>
            <p:ph type="body" sz="quarter" idx="34" hasCustomPrompt="1"/>
          </p:nvPr>
        </p:nvSpPr>
        <p:spPr>
          <a:xfrm>
            <a:off x="846419" y="3545633"/>
            <a:ext cx="3903662" cy="280721"/>
          </a:xfrm>
        </p:spPr>
        <p:txBody>
          <a:bodyPr>
            <a:noAutofit/>
          </a:bodyPr>
          <a:lstStyle>
            <a:lvl1pPr marL="0" indent="0">
              <a:lnSpc>
                <a:spcPts val="1480"/>
              </a:lnSpc>
              <a:buNone/>
              <a:defRPr sz="1100" spc="10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TITLE:</a:t>
            </a:r>
          </a:p>
        </p:txBody>
      </p:sp>
      <p:pic>
        <p:nvPicPr>
          <p:cNvPr id="63" name="Picture 62">
            <a:extLst>
              <a:ext uri="{FF2B5EF4-FFF2-40B4-BE49-F238E27FC236}">
                <a16:creationId xmlns:a16="http://schemas.microsoft.com/office/drawing/2014/main" id="{0CCBE8AF-ED2B-DF41-ADB9-0B2B9B68279C}"/>
              </a:ext>
            </a:extLst>
          </p:cNvPr>
          <p:cNvPicPr>
            <a:picLocks noChangeAspect="1"/>
          </p:cNvPicPr>
          <p:nvPr userDrawn="1"/>
        </p:nvPicPr>
        <p:blipFill>
          <a:blip r:embed="rId3"/>
          <a:stretch>
            <a:fillRect/>
          </a:stretch>
        </p:blipFill>
        <p:spPr>
          <a:xfrm>
            <a:off x="8027095" y="439836"/>
            <a:ext cx="1588600" cy="488018"/>
          </a:xfrm>
          <a:prstGeom prst="rect">
            <a:avLst/>
          </a:prstGeom>
        </p:spPr>
      </p:pic>
      <p:sp>
        <p:nvSpPr>
          <p:cNvPr id="42" name="Text Placeholder 8">
            <a:extLst>
              <a:ext uri="{FF2B5EF4-FFF2-40B4-BE49-F238E27FC236}">
                <a16:creationId xmlns:a16="http://schemas.microsoft.com/office/drawing/2014/main" id="{03012FBE-4ADE-6945-B131-F44DC092E656}"/>
              </a:ext>
            </a:extLst>
          </p:cNvPr>
          <p:cNvSpPr>
            <a:spLocks noGrp="1"/>
          </p:cNvSpPr>
          <p:nvPr>
            <p:ph type="body" sz="quarter" idx="35" hasCustomPrompt="1"/>
          </p:nvPr>
        </p:nvSpPr>
        <p:spPr>
          <a:xfrm>
            <a:off x="846419" y="5145296"/>
            <a:ext cx="3903662" cy="678123"/>
          </a:xfrm>
        </p:spPr>
        <p:txBody>
          <a:bodyPr>
            <a:noAutofit/>
          </a:bodyPr>
          <a:lstStyle>
            <a:lvl1pPr marL="171450" indent="-171450">
              <a:lnSpc>
                <a:spcPts val="1480"/>
              </a:lnSpc>
              <a:buFont typeface="Arial" panose="020B0604020202020204" pitchFamily="34" charset="0"/>
              <a:buChar char="•"/>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43" name="Text Placeholder 8">
            <a:extLst>
              <a:ext uri="{FF2B5EF4-FFF2-40B4-BE49-F238E27FC236}">
                <a16:creationId xmlns:a16="http://schemas.microsoft.com/office/drawing/2014/main" id="{F30D3671-A204-4446-82D2-A3D883AD335D}"/>
              </a:ext>
            </a:extLst>
          </p:cNvPr>
          <p:cNvSpPr>
            <a:spLocks noGrp="1"/>
          </p:cNvSpPr>
          <p:nvPr>
            <p:ph type="body" sz="quarter" idx="36" hasCustomPrompt="1"/>
          </p:nvPr>
        </p:nvSpPr>
        <p:spPr>
          <a:xfrm>
            <a:off x="846419" y="4760975"/>
            <a:ext cx="3903662" cy="280721"/>
          </a:xfrm>
        </p:spPr>
        <p:txBody>
          <a:bodyPr>
            <a:noAutofit/>
          </a:bodyPr>
          <a:lstStyle>
            <a:lvl1pPr marL="0" indent="0">
              <a:lnSpc>
                <a:spcPts val="1480"/>
              </a:lnSpc>
              <a:buNone/>
              <a:defRPr sz="1100" spc="10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TITLE:</a:t>
            </a:r>
          </a:p>
        </p:txBody>
      </p:sp>
      <p:sp>
        <p:nvSpPr>
          <p:cNvPr id="67" name="Text Placeholder 8">
            <a:extLst>
              <a:ext uri="{FF2B5EF4-FFF2-40B4-BE49-F238E27FC236}">
                <a16:creationId xmlns:a16="http://schemas.microsoft.com/office/drawing/2014/main" id="{860480E4-17E2-B041-A85D-BE16977CF90C}"/>
              </a:ext>
            </a:extLst>
          </p:cNvPr>
          <p:cNvSpPr>
            <a:spLocks noGrp="1"/>
          </p:cNvSpPr>
          <p:nvPr>
            <p:ph type="body" sz="quarter" idx="39" hasCustomPrompt="1"/>
          </p:nvPr>
        </p:nvSpPr>
        <p:spPr>
          <a:xfrm>
            <a:off x="846419" y="6360636"/>
            <a:ext cx="3903662" cy="678123"/>
          </a:xfrm>
        </p:spPr>
        <p:txBody>
          <a:bodyPr>
            <a:noAutofit/>
          </a:bodyPr>
          <a:lstStyle>
            <a:lvl1pPr marL="171450" indent="-171450">
              <a:lnSpc>
                <a:spcPts val="1480"/>
              </a:lnSpc>
              <a:buFont typeface="Arial" panose="020B0604020202020204" pitchFamily="34" charset="0"/>
              <a:buChar char="•"/>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68" name="Text Placeholder 8">
            <a:extLst>
              <a:ext uri="{FF2B5EF4-FFF2-40B4-BE49-F238E27FC236}">
                <a16:creationId xmlns:a16="http://schemas.microsoft.com/office/drawing/2014/main" id="{5BCD79E4-6C5A-6748-9304-DF855E2F80B9}"/>
              </a:ext>
            </a:extLst>
          </p:cNvPr>
          <p:cNvSpPr>
            <a:spLocks noGrp="1"/>
          </p:cNvSpPr>
          <p:nvPr>
            <p:ph type="body" sz="quarter" idx="40" hasCustomPrompt="1"/>
          </p:nvPr>
        </p:nvSpPr>
        <p:spPr>
          <a:xfrm>
            <a:off x="846419" y="5976315"/>
            <a:ext cx="3903662" cy="280721"/>
          </a:xfrm>
        </p:spPr>
        <p:txBody>
          <a:bodyPr>
            <a:noAutofit/>
          </a:bodyPr>
          <a:lstStyle>
            <a:lvl1pPr marL="0" indent="0">
              <a:lnSpc>
                <a:spcPts val="1480"/>
              </a:lnSpc>
              <a:buNone/>
              <a:defRPr sz="1100" spc="10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TITLE:</a:t>
            </a:r>
          </a:p>
        </p:txBody>
      </p:sp>
      <p:sp>
        <p:nvSpPr>
          <p:cNvPr id="69" name="Text Placeholder 8">
            <a:extLst>
              <a:ext uri="{FF2B5EF4-FFF2-40B4-BE49-F238E27FC236}">
                <a16:creationId xmlns:a16="http://schemas.microsoft.com/office/drawing/2014/main" id="{CD74D878-CFDA-CC46-8CC6-DDD1EC145098}"/>
              </a:ext>
            </a:extLst>
          </p:cNvPr>
          <p:cNvSpPr>
            <a:spLocks noGrp="1"/>
          </p:cNvSpPr>
          <p:nvPr>
            <p:ph type="body" sz="quarter" idx="41" hasCustomPrompt="1"/>
          </p:nvPr>
        </p:nvSpPr>
        <p:spPr>
          <a:xfrm>
            <a:off x="5395270" y="1885388"/>
            <a:ext cx="3903662" cy="678123"/>
          </a:xfrm>
        </p:spPr>
        <p:txBody>
          <a:bodyPr>
            <a:noAutofit/>
          </a:bodyPr>
          <a:lstStyle>
            <a:lvl1pPr marL="171450" indent="-171450">
              <a:lnSpc>
                <a:spcPts val="1480"/>
              </a:lnSpc>
              <a:buFont typeface="Arial" panose="020B0604020202020204" pitchFamily="34" charset="0"/>
              <a:buChar char="•"/>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70" name="Text Placeholder 8">
            <a:extLst>
              <a:ext uri="{FF2B5EF4-FFF2-40B4-BE49-F238E27FC236}">
                <a16:creationId xmlns:a16="http://schemas.microsoft.com/office/drawing/2014/main" id="{653D5EE3-EA8D-D24B-8B61-9227BCB66EFE}"/>
              </a:ext>
            </a:extLst>
          </p:cNvPr>
          <p:cNvSpPr>
            <a:spLocks noGrp="1"/>
          </p:cNvSpPr>
          <p:nvPr>
            <p:ph type="body" sz="quarter" idx="42" hasCustomPrompt="1"/>
          </p:nvPr>
        </p:nvSpPr>
        <p:spPr>
          <a:xfrm>
            <a:off x="5395270" y="1501067"/>
            <a:ext cx="3903662" cy="280721"/>
          </a:xfrm>
        </p:spPr>
        <p:txBody>
          <a:bodyPr>
            <a:noAutofit/>
          </a:bodyPr>
          <a:lstStyle>
            <a:lvl1pPr marL="0" indent="0">
              <a:lnSpc>
                <a:spcPts val="1480"/>
              </a:lnSpc>
              <a:buNone/>
              <a:defRPr sz="1100" spc="10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TITLE:</a:t>
            </a:r>
          </a:p>
        </p:txBody>
      </p:sp>
      <p:sp>
        <p:nvSpPr>
          <p:cNvPr id="71" name="Text Placeholder 8">
            <a:extLst>
              <a:ext uri="{FF2B5EF4-FFF2-40B4-BE49-F238E27FC236}">
                <a16:creationId xmlns:a16="http://schemas.microsoft.com/office/drawing/2014/main" id="{69D4DBD1-8F63-1943-8277-7A6272088BFF}"/>
              </a:ext>
            </a:extLst>
          </p:cNvPr>
          <p:cNvSpPr>
            <a:spLocks noGrp="1"/>
          </p:cNvSpPr>
          <p:nvPr>
            <p:ph type="body" sz="quarter" idx="43" hasCustomPrompt="1"/>
          </p:nvPr>
        </p:nvSpPr>
        <p:spPr>
          <a:xfrm>
            <a:off x="5395270" y="3100730"/>
            <a:ext cx="3903662" cy="678123"/>
          </a:xfrm>
        </p:spPr>
        <p:txBody>
          <a:bodyPr>
            <a:noAutofit/>
          </a:bodyPr>
          <a:lstStyle>
            <a:lvl1pPr marL="171450" indent="-171450">
              <a:lnSpc>
                <a:spcPts val="1480"/>
              </a:lnSpc>
              <a:buFont typeface="Arial" panose="020B0604020202020204" pitchFamily="34" charset="0"/>
              <a:buChar char="•"/>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72" name="Text Placeholder 8">
            <a:extLst>
              <a:ext uri="{FF2B5EF4-FFF2-40B4-BE49-F238E27FC236}">
                <a16:creationId xmlns:a16="http://schemas.microsoft.com/office/drawing/2014/main" id="{FB8ADF20-5FFD-1143-B57C-2E85F206834C}"/>
              </a:ext>
            </a:extLst>
          </p:cNvPr>
          <p:cNvSpPr>
            <a:spLocks noGrp="1"/>
          </p:cNvSpPr>
          <p:nvPr>
            <p:ph type="body" sz="quarter" idx="44" hasCustomPrompt="1"/>
          </p:nvPr>
        </p:nvSpPr>
        <p:spPr>
          <a:xfrm>
            <a:off x="5395270" y="2716409"/>
            <a:ext cx="3903662" cy="280721"/>
          </a:xfrm>
        </p:spPr>
        <p:txBody>
          <a:bodyPr>
            <a:noAutofit/>
          </a:bodyPr>
          <a:lstStyle>
            <a:lvl1pPr marL="0" indent="0">
              <a:lnSpc>
                <a:spcPts val="1480"/>
              </a:lnSpc>
              <a:buNone/>
              <a:defRPr sz="1100" spc="10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TITLE:</a:t>
            </a:r>
          </a:p>
        </p:txBody>
      </p:sp>
      <p:sp>
        <p:nvSpPr>
          <p:cNvPr id="73" name="Text Placeholder 8">
            <a:extLst>
              <a:ext uri="{FF2B5EF4-FFF2-40B4-BE49-F238E27FC236}">
                <a16:creationId xmlns:a16="http://schemas.microsoft.com/office/drawing/2014/main" id="{EB34122D-9AF9-864A-8776-173729BEA2F1}"/>
              </a:ext>
            </a:extLst>
          </p:cNvPr>
          <p:cNvSpPr>
            <a:spLocks noGrp="1"/>
          </p:cNvSpPr>
          <p:nvPr>
            <p:ph type="body" sz="quarter" idx="45" hasCustomPrompt="1"/>
          </p:nvPr>
        </p:nvSpPr>
        <p:spPr>
          <a:xfrm>
            <a:off x="5395270" y="4316070"/>
            <a:ext cx="3903662" cy="678123"/>
          </a:xfrm>
        </p:spPr>
        <p:txBody>
          <a:bodyPr>
            <a:noAutofit/>
          </a:bodyPr>
          <a:lstStyle>
            <a:lvl1pPr marL="171450" indent="-171450">
              <a:lnSpc>
                <a:spcPts val="1480"/>
              </a:lnSpc>
              <a:buFont typeface="Arial" panose="020B0604020202020204" pitchFamily="34" charset="0"/>
              <a:buChar char="•"/>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74" name="Text Placeholder 8">
            <a:extLst>
              <a:ext uri="{FF2B5EF4-FFF2-40B4-BE49-F238E27FC236}">
                <a16:creationId xmlns:a16="http://schemas.microsoft.com/office/drawing/2014/main" id="{EABE4135-3FDC-2644-8602-38533D7C6984}"/>
              </a:ext>
            </a:extLst>
          </p:cNvPr>
          <p:cNvSpPr>
            <a:spLocks noGrp="1"/>
          </p:cNvSpPr>
          <p:nvPr>
            <p:ph type="body" sz="quarter" idx="46" hasCustomPrompt="1"/>
          </p:nvPr>
        </p:nvSpPr>
        <p:spPr>
          <a:xfrm>
            <a:off x="5395270" y="3931749"/>
            <a:ext cx="3903662" cy="280721"/>
          </a:xfrm>
        </p:spPr>
        <p:txBody>
          <a:bodyPr>
            <a:noAutofit/>
          </a:bodyPr>
          <a:lstStyle>
            <a:lvl1pPr marL="0" indent="0">
              <a:lnSpc>
                <a:spcPts val="1480"/>
              </a:lnSpc>
              <a:buNone/>
              <a:defRPr sz="1100" spc="10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TITLE:</a:t>
            </a:r>
          </a:p>
        </p:txBody>
      </p:sp>
    </p:spTree>
    <p:extLst>
      <p:ext uri="{BB962C8B-B14F-4D97-AF65-F5344CB8AC3E}">
        <p14:creationId xmlns:p14="http://schemas.microsoft.com/office/powerpoint/2010/main" val="2563099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ext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53514" y="624824"/>
            <a:ext cx="7186393" cy="617821"/>
          </a:xfrm>
        </p:spPr>
        <p:txBody>
          <a:bodyPr anchor="t">
            <a:normAutofit/>
          </a:bodyPr>
          <a:lstStyle>
            <a:lvl1pPr algn="ctr">
              <a:defRPr sz="2800" b="0">
                <a:solidFill>
                  <a:srgbClr val="1F2C3C"/>
                </a:solidFill>
                <a:latin typeface="Gauthier FY" panose="02000803020000020004" pitchFamily="2" charset="77"/>
              </a:defRPr>
            </a:lvl1pPr>
          </a:lstStyle>
          <a:p>
            <a:r>
              <a:rPr lang="en-US" dirty="0"/>
              <a:t>Title goes here here and here</a:t>
            </a:r>
          </a:p>
        </p:txBody>
      </p:sp>
      <p:sp>
        <p:nvSpPr>
          <p:cNvPr id="6" name="Slide Number Placeholder 5"/>
          <p:cNvSpPr>
            <a:spLocks noGrp="1"/>
          </p:cNvSpPr>
          <p:nvPr>
            <p:ph type="sldNum" sz="quarter" idx="12"/>
          </p:nvPr>
        </p:nvSpPr>
        <p:spPr>
          <a:xfrm>
            <a:off x="7448479" y="7203865"/>
            <a:ext cx="2263140" cy="413808"/>
          </a:xfrm>
        </p:spPr>
        <p:txBody>
          <a:bodyPr/>
          <a:lstStyle>
            <a:lvl1pPr>
              <a:defRPr sz="1100">
                <a:solidFill>
                  <a:srgbClr val="1F2C3C"/>
                </a:solidFill>
                <a:latin typeface="Larsseit" pitchFamily="2" charset="77"/>
              </a:defRPr>
            </a:lvl1pPr>
          </a:lstStyle>
          <a:p>
            <a:fld id="{232A503A-94B1-5E42-BAA4-8A496B25C751}" type="slidenum">
              <a:rPr lang="en-US" smtClean="0"/>
              <a:pPr/>
              <a:t>‹#›</a:t>
            </a:fld>
            <a:endParaRPr lang="en-US" dirty="0"/>
          </a:p>
        </p:txBody>
      </p:sp>
      <p:pic>
        <p:nvPicPr>
          <p:cNvPr id="63" name="Picture 62">
            <a:extLst>
              <a:ext uri="{FF2B5EF4-FFF2-40B4-BE49-F238E27FC236}">
                <a16:creationId xmlns:a16="http://schemas.microsoft.com/office/drawing/2014/main" id="{0CCBE8AF-ED2B-DF41-ADB9-0B2B9B68279C}"/>
              </a:ext>
            </a:extLst>
          </p:cNvPr>
          <p:cNvPicPr>
            <a:picLocks noChangeAspect="1"/>
          </p:cNvPicPr>
          <p:nvPr userDrawn="1"/>
        </p:nvPicPr>
        <p:blipFill>
          <a:blip r:embed="rId3"/>
          <a:stretch>
            <a:fillRect/>
          </a:stretch>
        </p:blipFill>
        <p:spPr>
          <a:xfrm>
            <a:off x="8027095" y="439836"/>
            <a:ext cx="1588600" cy="488018"/>
          </a:xfrm>
          <a:prstGeom prst="rect">
            <a:avLst/>
          </a:prstGeom>
        </p:spPr>
      </p:pic>
      <p:sp>
        <p:nvSpPr>
          <p:cNvPr id="4" name="Content Placeholder 3">
            <a:extLst>
              <a:ext uri="{FF2B5EF4-FFF2-40B4-BE49-F238E27FC236}">
                <a16:creationId xmlns:a16="http://schemas.microsoft.com/office/drawing/2014/main" id="{84A04943-5333-4A06-87F2-D5C6A9594654}"/>
              </a:ext>
            </a:extLst>
          </p:cNvPr>
          <p:cNvSpPr>
            <a:spLocks noGrp="1"/>
          </p:cNvSpPr>
          <p:nvPr>
            <p:ph sz="quarter" idx="43"/>
          </p:nvPr>
        </p:nvSpPr>
        <p:spPr>
          <a:xfrm>
            <a:off x="846138" y="1501775"/>
            <a:ext cx="3903662" cy="53959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3">
            <a:extLst>
              <a:ext uri="{FF2B5EF4-FFF2-40B4-BE49-F238E27FC236}">
                <a16:creationId xmlns:a16="http://schemas.microsoft.com/office/drawing/2014/main" id="{DBF91774-7225-44A0-BE6D-0872DB560280}"/>
              </a:ext>
            </a:extLst>
          </p:cNvPr>
          <p:cNvSpPr>
            <a:spLocks noGrp="1"/>
          </p:cNvSpPr>
          <p:nvPr>
            <p:ph sz="quarter" idx="44"/>
          </p:nvPr>
        </p:nvSpPr>
        <p:spPr>
          <a:xfrm>
            <a:off x="5308600" y="1505490"/>
            <a:ext cx="3903662" cy="5395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8027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with pho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53514" y="624824"/>
            <a:ext cx="7186393" cy="617821"/>
          </a:xfrm>
        </p:spPr>
        <p:txBody>
          <a:bodyPr anchor="t">
            <a:normAutofit/>
          </a:bodyPr>
          <a:lstStyle>
            <a:lvl1pPr algn="ctr">
              <a:defRPr sz="2800" b="0">
                <a:solidFill>
                  <a:srgbClr val="1F2C3C"/>
                </a:solidFill>
                <a:latin typeface="Gauthier FY" panose="02000803020000020004" pitchFamily="2" charset="77"/>
              </a:defRPr>
            </a:lvl1pPr>
          </a:lstStyle>
          <a:p>
            <a:r>
              <a:rPr lang="en-US" dirty="0"/>
              <a:t>Title with Photos</a:t>
            </a:r>
          </a:p>
        </p:txBody>
      </p:sp>
      <p:sp>
        <p:nvSpPr>
          <p:cNvPr id="6" name="Slide Number Placeholder 5"/>
          <p:cNvSpPr>
            <a:spLocks noGrp="1"/>
          </p:cNvSpPr>
          <p:nvPr>
            <p:ph type="sldNum" sz="quarter" idx="12"/>
          </p:nvPr>
        </p:nvSpPr>
        <p:spPr>
          <a:xfrm>
            <a:off x="7448479" y="7203865"/>
            <a:ext cx="2263140" cy="413808"/>
          </a:xfrm>
        </p:spPr>
        <p:txBody>
          <a:bodyPr/>
          <a:lstStyle>
            <a:lvl1pPr>
              <a:defRPr sz="1100">
                <a:solidFill>
                  <a:srgbClr val="1F2C3C"/>
                </a:solidFill>
                <a:latin typeface="Larsseit" pitchFamily="2" charset="77"/>
              </a:defRPr>
            </a:lvl1pPr>
          </a:lstStyle>
          <a:p>
            <a:fld id="{232A503A-94B1-5E42-BAA4-8A496B25C751}" type="slidenum">
              <a:rPr lang="en-US" smtClean="0"/>
              <a:pPr/>
              <a:t>‹#›</a:t>
            </a:fld>
            <a:endParaRPr lang="en-US" dirty="0"/>
          </a:p>
        </p:txBody>
      </p:sp>
      <p:pic>
        <p:nvPicPr>
          <p:cNvPr id="63" name="Picture 62">
            <a:extLst>
              <a:ext uri="{FF2B5EF4-FFF2-40B4-BE49-F238E27FC236}">
                <a16:creationId xmlns:a16="http://schemas.microsoft.com/office/drawing/2014/main" id="{0CCBE8AF-ED2B-DF41-ADB9-0B2B9B68279C}"/>
              </a:ext>
            </a:extLst>
          </p:cNvPr>
          <p:cNvPicPr>
            <a:picLocks noChangeAspect="1"/>
          </p:cNvPicPr>
          <p:nvPr userDrawn="1"/>
        </p:nvPicPr>
        <p:blipFill>
          <a:blip r:embed="rId3"/>
          <a:stretch>
            <a:fillRect/>
          </a:stretch>
        </p:blipFill>
        <p:spPr>
          <a:xfrm>
            <a:off x="8027095" y="439836"/>
            <a:ext cx="1588600" cy="488018"/>
          </a:xfrm>
          <a:prstGeom prst="rect">
            <a:avLst/>
          </a:prstGeom>
        </p:spPr>
      </p:pic>
      <p:sp>
        <p:nvSpPr>
          <p:cNvPr id="4" name="Content Placeholder 3">
            <a:extLst>
              <a:ext uri="{FF2B5EF4-FFF2-40B4-BE49-F238E27FC236}">
                <a16:creationId xmlns:a16="http://schemas.microsoft.com/office/drawing/2014/main" id="{0575F788-CA8D-44CF-811B-4A7FC42DDBBC}"/>
              </a:ext>
            </a:extLst>
          </p:cNvPr>
          <p:cNvSpPr>
            <a:spLocks noGrp="1"/>
          </p:cNvSpPr>
          <p:nvPr>
            <p:ph sz="quarter" idx="16"/>
          </p:nvPr>
        </p:nvSpPr>
        <p:spPr>
          <a:xfrm>
            <a:off x="573932" y="1828800"/>
            <a:ext cx="8871693" cy="5097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0942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with pho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53514" y="624824"/>
            <a:ext cx="7186393" cy="617821"/>
          </a:xfrm>
        </p:spPr>
        <p:txBody>
          <a:bodyPr anchor="t">
            <a:normAutofit/>
          </a:bodyPr>
          <a:lstStyle>
            <a:lvl1pPr algn="ctr">
              <a:defRPr sz="2800" b="0">
                <a:solidFill>
                  <a:srgbClr val="1F2C3C"/>
                </a:solidFill>
                <a:latin typeface="Gauthier FY" panose="02000803020000020004" pitchFamily="2" charset="77"/>
              </a:defRPr>
            </a:lvl1pPr>
          </a:lstStyle>
          <a:p>
            <a:r>
              <a:rPr lang="en-US" dirty="0"/>
              <a:t>Title with Photos</a:t>
            </a:r>
          </a:p>
        </p:txBody>
      </p:sp>
      <p:sp>
        <p:nvSpPr>
          <p:cNvPr id="6" name="Slide Number Placeholder 5"/>
          <p:cNvSpPr>
            <a:spLocks noGrp="1"/>
          </p:cNvSpPr>
          <p:nvPr>
            <p:ph type="sldNum" sz="quarter" idx="12"/>
          </p:nvPr>
        </p:nvSpPr>
        <p:spPr>
          <a:xfrm>
            <a:off x="7448479" y="7203865"/>
            <a:ext cx="2263140" cy="413808"/>
          </a:xfrm>
        </p:spPr>
        <p:txBody>
          <a:bodyPr/>
          <a:lstStyle>
            <a:lvl1pPr>
              <a:defRPr sz="1100">
                <a:solidFill>
                  <a:srgbClr val="1F2C3C"/>
                </a:solidFill>
                <a:latin typeface="Larsseit" pitchFamily="2" charset="77"/>
              </a:defRPr>
            </a:lvl1pPr>
          </a:lstStyle>
          <a:p>
            <a:fld id="{232A503A-94B1-5E42-BAA4-8A496B25C751}" type="slidenum">
              <a:rPr lang="en-US" smtClean="0"/>
              <a:pPr/>
              <a:t>‹#›</a:t>
            </a:fld>
            <a:endParaRPr lang="en-US" dirty="0"/>
          </a:p>
        </p:txBody>
      </p:sp>
      <p:pic>
        <p:nvPicPr>
          <p:cNvPr id="63" name="Picture 62">
            <a:extLst>
              <a:ext uri="{FF2B5EF4-FFF2-40B4-BE49-F238E27FC236}">
                <a16:creationId xmlns:a16="http://schemas.microsoft.com/office/drawing/2014/main" id="{0CCBE8AF-ED2B-DF41-ADB9-0B2B9B68279C}"/>
              </a:ext>
            </a:extLst>
          </p:cNvPr>
          <p:cNvPicPr>
            <a:picLocks noChangeAspect="1"/>
          </p:cNvPicPr>
          <p:nvPr userDrawn="1"/>
        </p:nvPicPr>
        <p:blipFill>
          <a:blip r:embed="rId3"/>
          <a:stretch>
            <a:fillRect/>
          </a:stretch>
        </p:blipFill>
        <p:spPr>
          <a:xfrm>
            <a:off x="8027095" y="439836"/>
            <a:ext cx="1588600" cy="488018"/>
          </a:xfrm>
          <a:prstGeom prst="rect">
            <a:avLst/>
          </a:prstGeom>
        </p:spPr>
      </p:pic>
      <p:sp>
        <p:nvSpPr>
          <p:cNvPr id="5" name="Picture Placeholder 4">
            <a:extLst>
              <a:ext uri="{FF2B5EF4-FFF2-40B4-BE49-F238E27FC236}">
                <a16:creationId xmlns:a16="http://schemas.microsoft.com/office/drawing/2014/main" id="{4DC0908B-3DAC-9448-8442-7E571A106AA7}"/>
              </a:ext>
            </a:extLst>
          </p:cNvPr>
          <p:cNvSpPr>
            <a:spLocks noGrp="1"/>
          </p:cNvSpPr>
          <p:nvPr>
            <p:ph type="pic" sz="quarter" idx="13"/>
          </p:nvPr>
        </p:nvSpPr>
        <p:spPr>
          <a:xfrm>
            <a:off x="6387234" y="1829262"/>
            <a:ext cx="2143307" cy="3529816"/>
          </a:xfrm>
        </p:spPr>
        <p:txBody>
          <a:bodyPr>
            <a:normAutofit/>
          </a:bodyPr>
          <a:lstStyle>
            <a:lvl1pPr>
              <a:defRPr sz="1000"/>
            </a:lvl1pPr>
          </a:lstStyle>
          <a:p>
            <a:endParaRPr lang="en-US" dirty="0"/>
          </a:p>
        </p:txBody>
      </p:sp>
      <p:sp>
        <p:nvSpPr>
          <p:cNvPr id="21" name="Picture Placeholder 4">
            <a:extLst>
              <a:ext uri="{FF2B5EF4-FFF2-40B4-BE49-F238E27FC236}">
                <a16:creationId xmlns:a16="http://schemas.microsoft.com/office/drawing/2014/main" id="{AE8C07C5-494C-104E-A7F5-9F50113A42AE}"/>
              </a:ext>
            </a:extLst>
          </p:cNvPr>
          <p:cNvSpPr>
            <a:spLocks noGrp="1"/>
          </p:cNvSpPr>
          <p:nvPr>
            <p:ph type="pic" sz="quarter" idx="14"/>
          </p:nvPr>
        </p:nvSpPr>
        <p:spPr>
          <a:xfrm>
            <a:off x="3887102" y="1829262"/>
            <a:ext cx="2143307" cy="3529816"/>
          </a:xfrm>
        </p:spPr>
        <p:txBody>
          <a:bodyPr>
            <a:normAutofit/>
          </a:bodyPr>
          <a:lstStyle>
            <a:lvl1pPr>
              <a:defRPr sz="1000"/>
            </a:lvl1pPr>
          </a:lstStyle>
          <a:p>
            <a:endParaRPr lang="en-US" dirty="0"/>
          </a:p>
        </p:txBody>
      </p:sp>
      <p:sp>
        <p:nvSpPr>
          <p:cNvPr id="22" name="Picture Placeholder 4">
            <a:extLst>
              <a:ext uri="{FF2B5EF4-FFF2-40B4-BE49-F238E27FC236}">
                <a16:creationId xmlns:a16="http://schemas.microsoft.com/office/drawing/2014/main" id="{AE9F0E8E-C18F-0C4B-BD99-21ABBBAC30E2}"/>
              </a:ext>
            </a:extLst>
          </p:cNvPr>
          <p:cNvSpPr>
            <a:spLocks noGrp="1"/>
          </p:cNvSpPr>
          <p:nvPr>
            <p:ph type="pic" sz="quarter" idx="15"/>
          </p:nvPr>
        </p:nvSpPr>
        <p:spPr>
          <a:xfrm>
            <a:off x="1386970" y="1829262"/>
            <a:ext cx="2143307" cy="3529816"/>
          </a:xfrm>
        </p:spPr>
        <p:txBody>
          <a:bodyPr>
            <a:normAutofit/>
          </a:bodyPr>
          <a:lstStyle>
            <a:lvl1pPr>
              <a:defRPr sz="1000"/>
            </a:lvl1pPr>
          </a:lstStyle>
          <a:p>
            <a:endParaRPr lang="en-US" dirty="0"/>
          </a:p>
        </p:txBody>
      </p:sp>
    </p:spTree>
    <p:extLst>
      <p:ext uri="{BB962C8B-B14F-4D97-AF65-F5344CB8AC3E}">
        <p14:creationId xmlns:p14="http://schemas.microsoft.com/office/powerpoint/2010/main" val="2603085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hoto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53514" y="624824"/>
            <a:ext cx="7186393" cy="617821"/>
          </a:xfrm>
        </p:spPr>
        <p:txBody>
          <a:bodyPr anchor="t">
            <a:normAutofit/>
          </a:bodyPr>
          <a:lstStyle>
            <a:lvl1pPr algn="ctr">
              <a:defRPr sz="2800" b="0">
                <a:solidFill>
                  <a:srgbClr val="1F2C3C"/>
                </a:solidFill>
                <a:latin typeface="Gauthier FY" panose="02000803020000020004" pitchFamily="2" charset="77"/>
              </a:defRPr>
            </a:lvl1pPr>
          </a:lstStyle>
          <a:p>
            <a:r>
              <a:rPr lang="en-US" dirty="0"/>
              <a:t>Title goes here here and here</a:t>
            </a:r>
          </a:p>
        </p:txBody>
      </p:sp>
      <p:sp>
        <p:nvSpPr>
          <p:cNvPr id="6" name="Slide Number Placeholder 5"/>
          <p:cNvSpPr>
            <a:spLocks noGrp="1"/>
          </p:cNvSpPr>
          <p:nvPr>
            <p:ph type="sldNum" sz="quarter" idx="12"/>
          </p:nvPr>
        </p:nvSpPr>
        <p:spPr>
          <a:xfrm>
            <a:off x="7448479" y="7203865"/>
            <a:ext cx="2263140" cy="413808"/>
          </a:xfrm>
        </p:spPr>
        <p:txBody>
          <a:bodyPr/>
          <a:lstStyle>
            <a:lvl1pPr>
              <a:defRPr sz="1100">
                <a:solidFill>
                  <a:srgbClr val="1F2C3C"/>
                </a:solidFill>
                <a:latin typeface="Larsseit" pitchFamily="2" charset="77"/>
              </a:defRPr>
            </a:lvl1pPr>
          </a:lstStyle>
          <a:p>
            <a:fld id="{232A503A-94B1-5E42-BAA4-8A496B25C751}" type="slidenum">
              <a:rPr lang="en-US" smtClean="0"/>
              <a:pPr/>
              <a:t>‹#›</a:t>
            </a:fld>
            <a:endParaRPr lang="en-US" dirty="0"/>
          </a:p>
        </p:txBody>
      </p:sp>
      <p:pic>
        <p:nvPicPr>
          <p:cNvPr id="14" name="Picture 13">
            <a:extLst>
              <a:ext uri="{FF2B5EF4-FFF2-40B4-BE49-F238E27FC236}">
                <a16:creationId xmlns:a16="http://schemas.microsoft.com/office/drawing/2014/main" id="{89EBC209-1607-614E-8D29-549266679334}"/>
              </a:ext>
            </a:extLst>
          </p:cNvPr>
          <p:cNvPicPr>
            <a:picLocks noChangeAspect="1"/>
          </p:cNvPicPr>
          <p:nvPr userDrawn="1"/>
        </p:nvPicPr>
        <p:blipFill>
          <a:blip r:embed="rId2"/>
          <a:stretch>
            <a:fillRect/>
          </a:stretch>
        </p:blipFill>
        <p:spPr>
          <a:xfrm>
            <a:off x="8027095" y="439836"/>
            <a:ext cx="1588600" cy="488018"/>
          </a:xfrm>
          <a:prstGeom prst="rect">
            <a:avLst/>
          </a:prstGeom>
        </p:spPr>
      </p:pic>
      <p:sp>
        <p:nvSpPr>
          <p:cNvPr id="41" name="Rectangle 40">
            <a:extLst>
              <a:ext uri="{FF2B5EF4-FFF2-40B4-BE49-F238E27FC236}">
                <a16:creationId xmlns:a16="http://schemas.microsoft.com/office/drawing/2014/main" id="{8D652209-D17C-C842-941E-4604E5544947}"/>
              </a:ext>
            </a:extLst>
          </p:cNvPr>
          <p:cNvSpPr/>
          <p:nvPr userDrawn="1"/>
        </p:nvSpPr>
        <p:spPr>
          <a:xfrm>
            <a:off x="516467" y="1500011"/>
            <a:ext cx="45720" cy="5703853"/>
          </a:xfrm>
          <a:prstGeom prst="rect">
            <a:avLst/>
          </a:prstGeom>
          <a:solidFill>
            <a:srgbClr val="21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269C6449-F1EC-4EA8-BEF0-D1F07C3081C8}"/>
              </a:ext>
            </a:extLst>
          </p:cNvPr>
          <p:cNvSpPr>
            <a:spLocks noGrp="1"/>
          </p:cNvSpPr>
          <p:nvPr>
            <p:ph sz="quarter" idx="13"/>
          </p:nvPr>
        </p:nvSpPr>
        <p:spPr>
          <a:xfrm>
            <a:off x="895350" y="1500188"/>
            <a:ext cx="8720138" cy="570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9027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ext with photo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53514" y="624824"/>
            <a:ext cx="7186393" cy="617821"/>
          </a:xfrm>
        </p:spPr>
        <p:txBody>
          <a:bodyPr anchor="t">
            <a:normAutofit/>
          </a:bodyPr>
          <a:lstStyle>
            <a:lvl1pPr algn="ctr">
              <a:defRPr sz="2800" b="0">
                <a:solidFill>
                  <a:srgbClr val="1F2C3C"/>
                </a:solidFill>
                <a:latin typeface="Gauthier FY" panose="02000803020000020004" pitchFamily="2" charset="77"/>
              </a:defRPr>
            </a:lvl1pPr>
          </a:lstStyle>
          <a:p>
            <a:r>
              <a:rPr lang="en-US" dirty="0"/>
              <a:t>Title goes here here and here</a:t>
            </a:r>
          </a:p>
        </p:txBody>
      </p:sp>
      <p:sp>
        <p:nvSpPr>
          <p:cNvPr id="6" name="Slide Number Placeholder 5"/>
          <p:cNvSpPr>
            <a:spLocks noGrp="1"/>
          </p:cNvSpPr>
          <p:nvPr>
            <p:ph type="sldNum" sz="quarter" idx="12"/>
          </p:nvPr>
        </p:nvSpPr>
        <p:spPr>
          <a:xfrm>
            <a:off x="7448479" y="7203865"/>
            <a:ext cx="2263140" cy="413808"/>
          </a:xfrm>
        </p:spPr>
        <p:txBody>
          <a:bodyPr/>
          <a:lstStyle>
            <a:lvl1pPr>
              <a:defRPr sz="1100">
                <a:solidFill>
                  <a:srgbClr val="1F2C3C"/>
                </a:solidFill>
                <a:latin typeface="Larsseit" pitchFamily="2" charset="77"/>
              </a:defRPr>
            </a:lvl1pPr>
          </a:lstStyle>
          <a:p>
            <a:fld id="{232A503A-94B1-5E42-BAA4-8A496B25C751}" type="slidenum">
              <a:rPr lang="en-US" smtClean="0"/>
              <a:pPr/>
              <a:t>‹#›</a:t>
            </a:fld>
            <a:endParaRPr lang="en-US" dirty="0"/>
          </a:p>
        </p:txBody>
      </p:sp>
      <p:pic>
        <p:nvPicPr>
          <p:cNvPr id="14" name="Picture 13">
            <a:extLst>
              <a:ext uri="{FF2B5EF4-FFF2-40B4-BE49-F238E27FC236}">
                <a16:creationId xmlns:a16="http://schemas.microsoft.com/office/drawing/2014/main" id="{89EBC209-1607-614E-8D29-549266679334}"/>
              </a:ext>
            </a:extLst>
          </p:cNvPr>
          <p:cNvPicPr>
            <a:picLocks noChangeAspect="1"/>
          </p:cNvPicPr>
          <p:nvPr userDrawn="1"/>
        </p:nvPicPr>
        <p:blipFill>
          <a:blip r:embed="rId2"/>
          <a:stretch>
            <a:fillRect/>
          </a:stretch>
        </p:blipFill>
        <p:spPr>
          <a:xfrm>
            <a:off x="8027095" y="439836"/>
            <a:ext cx="1588600" cy="488018"/>
          </a:xfrm>
          <a:prstGeom prst="rect">
            <a:avLst/>
          </a:prstGeom>
        </p:spPr>
      </p:pic>
      <p:sp>
        <p:nvSpPr>
          <p:cNvPr id="41" name="Rectangle 40">
            <a:extLst>
              <a:ext uri="{FF2B5EF4-FFF2-40B4-BE49-F238E27FC236}">
                <a16:creationId xmlns:a16="http://schemas.microsoft.com/office/drawing/2014/main" id="{8D652209-D17C-C842-941E-4604E5544947}"/>
              </a:ext>
            </a:extLst>
          </p:cNvPr>
          <p:cNvSpPr/>
          <p:nvPr userDrawn="1"/>
        </p:nvSpPr>
        <p:spPr>
          <a:xfrm>
            <a:off x="516467" y="1500011"/>
            <a:ext cx="45720" cy="5703853"/>
          </a:xfrm>
          <a:prstGeom prst="rect">
            <a:avLst/>
          </a:prstGeom>
          <a:solidFill>
            <a:srgbClr val="21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269C6449-F1EC-4EA8-BEF0-D1F07C3081C8}"/>
              </a:ext>
            </a:extLst>
          </p:cNvPr>
          <p:cNvSpPr>
            <a:spLocks noGrp="1"/>
          </p:cNvSpPr>
          <p:nvPr>
            <p:ph sz="quarter" idx="13"/>
          </p:nvPr>
        </p:nvSpPr>
        <p:spPr>
          <a:xfrm>
            <a:off x="895350" y="2286000"/>
            <a:ext cx="8720138" cy="49180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3C60E44-6A00-43D2-9278-62F4895ADE9C}"/>
              </a:ext>
            </a:extLst>
          </p:cNvPr>
          <p:cNvSpPr>
            <a:spLocks noGrp="1"/>
          </p:cNvSpPr>
          <p:nvPr>
            <p:ph type="body" sz="quarter" idx="14" hasCustomPrompt="1"/>
          </p:nvPr>
        </p:nvSpPr>
        <p:spPr>
          <a:xfrm>
            <a:off x="895350" y="1500011"/>
            <a:ext cx="8720345" cy="654493"/>
          </a:xfrm>
        </p:spPr>
        <p:txBody>
          <a:bodyPr>
            <a:normAutofit/>
          </a:bodyPr>
          <a:lstStyle>
            <a:lvl1pPr marL="0" indent="0">
              <a:buNone/>
              <a:defRPr sz="2800">
                <a:solidFill>
                  <a:srgbClr val="217F95"/>
                </a:solidFill>
                <a:latin typeface="Larsseit" panose="00000500000000000000" pitchFamily="50" charset="0"/>
              </a:defRPr>
            </a:lvl1pPr>
          </a:lstStyle>
          <a:p>
            <a:pPr lvl="0"/>
            <a:r>
              <a:rPr lang="en-US" dirty="0"/>
              <a:t>CLICK TO EDIT MASTER TEXT STYLES</a:t>
            </a:r>
          </a:p>
        </p:txBody>
      </p:sp>
    </p:spTree>
    <p:extLst>
      <p:ext uri="{BB962C8B-B14F-4D97-AF65-F5344CB8AC3E}">
        <p14:creationId xmlns:p14="http://schemas.microsoft.com/office/powerpoint/2010/main" val="4229303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0BAA21F5-E0E7-6F47-84CF-07C58FC1DB35}" type="slidenum">
              <a:rPr lang="en-US" smtClean="0"/>
              <a:t>‹#›</a:t>
            </a:fld>
            <a:endParaRPr lang="en-US"/>
          </a:p>
        </p:txBody>
      </p:sp>
    </p:spTree>
    <p:extLst>
      <p:ext uri="{BB962C8B-B14F-4D97-AF65-F5344CB8AC3E}">
        <p14:creationId xmlns:p14="http://schemas.microsoft.com/office/powerpoint/2010/main" val="3945118221"/>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64" r:id="rId3"/>
    <p:sldLayoutId id="2147483665" r:id="rId4"/>
    <p:sldLayoutId id="2147483675" r:id="rId5"/>
    <p:sldLayoutId id="2147483673" r:id="rId6"/>
    <p:sldLayoutId id="2147483667" r:id="rId7"/>
    <p:sldLayoutId id="2147483674" r:id="rId8"/>
    <p:sldLayoutId id="2147483679" r:id="rId9"/>
    <p:sldLayoutId id="2147483680" r:id="rId10"/>
    <p:sldLayoutId id="2147483677" r:id="rId11"/>
    <p:sldLayoutId id="2147483678" r:id="rId12"/>
    <p:sldLayoutId id="2147483666" r:id="rId13"/>
    <p:sldLayoutId id="2147483670" r:id="rId14"/>
    <p:sldLayoutId id="2147483671" r:id="rId15"/>
    <p:sldLayoutId id="2147483672" r:id="rId16"/>
  </p:sldLayoutIdLst>
  <p:hf hdr="0" ftr="0" dt="0"/>
  <p:txStyles>
    <p:titleStyle>
      <a:lvl1pPr algn="l" defTabSz="1005840" rtl="0" eaLnBrk="1" latinLnBrk="0" hangingPunct="1">
        <a:lnSpc>
          <a:spcPct val="90000"/>
        </a:lnSpc>
        <a:spcBef>
          <a:spcPct val="0"/>
        </a:spcBef>
        <a:buNone/>
        <a:defRPr sz="4840" kern="1200">
          <a:solidFill>
            <a:schemeClr val="tx1"/>
          </a:solidFill>
          <a:latin typeface="Gauthier FY" panose="02000803020000020004" pitchFamily="50" charset="0"/>
          <a:ea typeface="+mj-ea"/>
          <a:cs typeface="+mj-cs"/>
        </a:defRPr>
      </a:lvl1pPr>
    </p:titleStyle>
    <p:bodyStyle>
      <a:lvl1pPr marL="251460" indent="-251460" algn="l" defTabSz="1005840" rtl="0" eaLnBrk="1" latinLnBrk="0" hangingPunct="1">
        <a:lnSpc>
          <a:spcPct val="100000"/>
        </a:lnSpc>
        <a:spcBef>
          <a:spcPts val="1100"/>
        </a:spcBef>
        <a:buFont typeface="Arial" panose="020B0604020202020204" pitchFamily="34" charset="0"/>
        <a:buChar char="•"/>
        <a:defRPr sz="3080" kern="1200">
          <a:solidFill>
            <a:schemeClr val="tx1"/>
          </a:solidFill>
          <a:latin typeface="Larsseit" panose="00000500000000000000" pitchFamily="50" charset="0"/>
          <a:ea typeface="+mn-ea"/>
          <a:cs typeface="+mn-cs"/>
        </a:defRPr>
      </a:lvl1pPr>
      <a:lvl2pPr marL="754380" indent="-251460" algn="l" defTabSz="1005840" rtl="0" eaLnBrk="1" latinLnBrk="0" hangingPunct="1">
        <a:lnSpc>
          <a:spcPct val="100000"/>
        </a:lnSpc>
        <a:spcBef>
          <a:spcPts val="550"/>
        </a:spcBef>
        <a:buFont typeface="Arial" panose="020B0604020202020204" pitchFamily="34" charset="0"/>
        <a:buChar char="•"/>
        <a:defRPr sz="2640" kern="1200">
          <a:solidFill>
            <a:schemeClr val="tx1"/>
          </a:solidFill>
          <a:latin typeface="Larsseit" panose="00000500000000000000" pitchFamily="50" charset="0"/>
          <a:ea typeface="+mn-ea"/>
          <a:cs typeface="+mn-cs"/>
        </a:defRPr>
      </a:lvl2pPr>
      <a:lvl3pPr marL="1257300" indent="-251460" algn="l" defTabSz="1005840" rtl="0" eaLnBrk="1" latinLnBrk="0" hangingPunct="1">
        <a:lnSpc>
          <a:spcPct val="100000"/>
        </a:lnSpc>
        <a:spcBef>
          <a:spcPts val="550"/>
        </a:spcBef>
        <a:buFont typeface="Arial" panose="020B0604020202020204" pitchFamily="34" charset="0"/>
        <a:buChar char="•"/>
        <a:defRPr sz="2200" kern="1200">
          <a:solidFill>
            <a:schemeClr val="tx1"/>
          </a:solidFill>
          <a:latin typeface="Larsseit" panose="00000500000000000000" pitchFamily="50" charset="0"/>
          <a:ea typeface="+mn-ea"/>
          <a:cs typeface="+mn-cs"/>
        </a:defRPr>
      </a:lvl3pPr>
      <a:lvl4pPr marL="1760220" indent="-251460" algn="l" defTabSz="1005840" rtl="0" eaLnBrk="1" latinLnBrk="0" hangingPunct="1">
        <a:lnSpc>
          <a:spcPct val="100000"/>
        </a:lnSpc>
        <a:spcBef>
          <a:spcPts val="550"/>
        </a:spcBef>
        <a:buFont typeface="Arial" panose="020B0604020202020204" pitchFamily="34" charset="0"/>
        <a:buChar char="•"/>
        <a:defRPr sz="1980" kern="1200">
          <a:solidFill>
            <a:schemeClr val="tx1"/>
          </a:solidFill>
          <a:latin typeface="Larsseit" panose="00000500000000000000" pitchFamily="50" charset="0"/>
          <a:ea typeface="+mn-ea"/>
          <a:cs typeface="+mn-cs"/>
        </a:defRPr>
      </a:lvl4pPr>
      <a:lvl5pPr marL="2263140" indent="-251460" algn="l" defTabSz="1005840" rtl="0" eaLnBrk="1" latinLnBrk="0" hangingPunct="1">
        <a:lnSpc>
          <a:spcPct val="100000"/>
        </a:lnSpc>
        <a:spcBef>
          <a:spcPts val="550"/>
        </a:spcBef>
        <a:buFont typeface="Arial" panose="020B0604020202020204" pitchFamily="34" charset="0"/>
        <a:buChar char="•"/>
        <a:defRPr sz="1980" kern="1200">
          <a:solidFill>
            <a:schemeClr val="tx1"/>
          </a:solidFill>
          <a:latin typeface="Larsseit" panose="00000500000000000000" pitchFamily="50" charset="0"/>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hyperlink" Target="mailto:mokin@okinadams.com" TargetMode="External"/><Relationship Id="rId7" Type="http://schemas.openxmlformats.org/officeDocument/2006/relationships/image" Target="../media/image7.png"/><Relationship Id="rId2" Type="http://schemas.openxmlformats.org/officeDocument/2006/relationships/hyperlink" Target="mailto:dbrickley@Jefferies.com" TargetMode="External"/><Relationship Id="rId1" Type="http://schemas.openxmlformats.org/officeDocument/2006/relationships/slideLayout" Target="../slideLayouts/slideLayout15.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316DFDF6-9E32-40EA-822B-EA5C87FD4991}"/>
              </a:ext>
            </a:extLst>
          </p:cNvPr>
          <p:cNvSpPr>
            <a:spLocks noGrp="1"/>
          </p:cNvSpPr>
          <p:nvPr>
            <p:ph type="title"/>
          </p:nvPr>
        </p:nvSpPr>
        <p:spPr>
          <a:xfrm>
            <a:off x="1453514" y="263940"/>
            <a:ext cx="7186393" cy="1081000"/>
          </a:xfrm>
        </p:spPr>
        <p:txBody>
          <a:bodyPr>
            <a:normAutofit/>
          </a:bodyPr>
          <a:lstStyle/>
          <a:p>
            <a:r>
              <a:rPr lang="en-US" dirty="0"/>
              <a:t>Aziz Convenience </a:t>
            </a:r>
            <a:br>
              <a:rPr lang="en-US" dirty="0"/>
            </a:br>
            <a:r>
              <a:rPr lang="en-US" dirty="0"/>
              <a:t>Stores LLC, DIP</a:t>
            </a:r>
          </a:p>
        </p:txBody>
      </p:sp>
      <p:sp>
        <p:nvSpPr>
          <p:cNvPr id="3" name="Slide Number Placeholder 2">
            <a:extLst>
              <a:ext uri="{FF2B5EF4-FFF2-40B4-BE49-F238E27FC236}">
                <a16:creationId xmlns:a16="http://schemas.microsoft.com/office/drawing/2014/main" id="{53EE5350-C2C9-4640-9A56-2D10EDBBA489}"/>
              </a:ext>
            </a:extLst>
          </p:cNvPr>
          <p:cNvSpPr>
            <a:spLocks noGrp="1"/>
          </p:cNvSpPr>
          <p:nvPr>
            <p:ph type="sldNum" sz="quarter" idx="12"/>
          </p:nvPr>
        </p:nvSpPr>
        <p:spPr/>
        <p:txBody>
          <a:bodyPr/>
          <a:lstStyle/>
          <a:p>
            <a:fld id="{232A503A-94B1-5E42-BAA4-8A496B25C751}" type="slidenum">
              <a:rPr lang="en-US" smtClean="0"/>
              <a:pPr/>
              <a:t>1</a:t>
            </a:fld>
            <a:endParaRPr lang="en-US" dirty="0"/>
          </a:p>
        </p:txBody>
      </p:sp>
      <p:sp>
        <p:nvSpPr>
          <p:cNvPr id="19" name="Text Placeholder 18">
            <a:extLst>
              <a:ext uri="{FF2B5EF4-FFF2-40B4-BE49-F238E27FC236}">
                <a16:creationId xmlns:a16="http://schemas.microsoft.com/office/drawing/2014/main" id="{2F0EFF98-10FF-4572-91B7-6B3FE9EF749E}"/>
              </a:ext>
            </a:extLst>
          </p:cNvPr>
          <p:cNvSpPr>
            <a:spLocks noGrp="1"/>
          </p:cNvSpPr>
          <p:nvPr>
            <p:ph type="body" sz="quarter" idx="18"/>
          </p:nvPr>
        </p:nvSpPr>
        <p:spPr>
          <a:xfrm>
            <a:off x="4224093" y="2102721"/>
            <a:ext cx="5487527" cy="1001981"/>
          </a:xfrm>
        </p:spPr>
        <p:txBody>
          <a:bodyPr/>
          <a:lstStyle/>
          <a:p>
            <a:r>
              <a:rPr lang="en-US" sz="1400" dirty="0">
                <a:latin typeface="Larsseit"/>
                <a:cs typeface="Times New Roman" pitchFamily="18" charset="0"/>
              </a:rPr>
              <a:t>Aziz Convenience Stores LLC was the largest privately-owned, independently branded convenience store/gas station chain in the Southern Texas market.  The chain, headquartered in McAllen, TX, operated 28 convenience stores/gas stations.</a:t>
            </a:r>
          </a:p>
          <a:p>
            <a:r>
              <a:rPr lang="en-US" sz="1400" dirty="0">
                <a:latin typeface="Larsseit"/>
                <a:cs typeface="Times New Roman" pitchFamily="18" charset="0"/>
              </a:rPr>
              <a:t>Despite having positive EBITDA, the company was unable to service its $28 million indebtedness and owed back sales taxes of $10 million.   In Chapter 11, the company hired Keen to create an exit by simultaneously marketing the business and its assets for multiple alternative transaction structures including sale-leaseback of the store locations, sale of the business, joint-venture, recapitalization or refinance. </a:t>
            </a:r>
          </a:p>
        </p:txBody>
      </p:sp>
      <p:sp>
        <p:nvSpPr>
          <p:cNvPr id="10" name="Text Placeholder 9">
            <a:extLst>
              <a:ext uri="{FF2B5EF4-FFF2-40B4-BE49-F238E27FC236}">
                <a16:creationId xmlns:a16="http://schemas.microsoft.com/office/drawing/2014/main" id="{A7182129-D230-4824-BAFA-914792FA6A24}"/>
              </a:ext>
            </a:extLst>
          </p:cNvPr>
          <p:cNvSpPr>
            <a:spLocks noGrp="1"/>
          </p:cNvSpPr>
          <p:nvPr>
            <p:ph type="body" sz="quarter" idx="27"/>
          </p:nvPr>
        </p:nvSpPr>
        <p:spPr>
          <a:xfrm>
            <a:off x="4224092" y="1250660"/>
            <a:ext cx="4415815" cy="570803"/>
          </a:xfrm>
        </p:spPr>
        <p:txBody>
          <a:bodyPr/>
          <a:lstStyle/>
          <a:p>
            <a:r>
              <a:rPr lang="en-US" sz="1600" dirty="0"/>
              <a:t>TRANSACTION SUMMARY</a:t>
            </a:r>
          </a:p>
          <a:p>
            <a:endParaRPr lang="en-US" sz="1600" dirty="0"/>
          </a:p>
        </p:txBody>
      </p:sp>
      <p:sp>
        <p:nvSpPr>
          <p:cNvPr id="11" name="Text Placeholder 10">
            <a:extLst>
              <a:ext uri="{FF2B5EF4-FFF2-40B4-BE49-F238E27FC236}">
                <a16:creationId xmlns:a16="http://schemas.microsoft.com/office/drawing/2014/main" id="{0165A52B-97B3-4CDF-ACF2-1EEFB16B582C}"/>
              </a:ext>
            </a:extLst>
          </p:cNvPr>
          <p:cNvSpPr>
            <a:spLocks noGrp="1"/>
          </p:cNvSpPr>
          <p:nvPr>
            <p:ph type="body" sz="quarter" idx="34"/>
          </p:nvPr>
        </p:nvSpPr>
        <p:spPr>
          <a:xfrm>
            <a:off x="4224093" y="1799424"/>
            <a:ext cx="4415815" cy="280721"/>
          </a:xfrm>
        </p:spPr>
        <p:txBody>
          <a:bodyPr/>
          <a:lstStyle/>
          <a:p>
            <a:r>
              <a:rPr lang="en-US" sz="1400" dirty="0"/>
              <a:t>THE COMPANY</a:t>
            </a:r>
          </a:p>
        </p:txBody>
      </p:sp>
      <p:sp>
        <p:nvSpPr>
          <p:cNvPr id="25" name="Text Placeholder 24">
            <a:extLst>
              <a:ext uri="{FF2B5EF4-FFF2-40B4-BE49-F238E27FC236}">
                <a16:creationId xmlns:a16="http://schemas.microsoft.com/office/drawing/2014/main" id="{C7AB6EE1-88DC-48DE-A396-3238C28A122D}"/>
              </a:ext>
            </a:extLst>
          </p:cNvPr>
          <p:cNvSpPr>
            <a:spLocks noGrp="1"/>
          </p:cNvSpPr>
          <p:nvPr>
            <p:ph type="body" sz="quarter" idx="44"/>
          </p:nvPr>
        </p:nvSpPr>
        <p:spPr>
          <a:xfrm>
            <a:off x="4224096" y="5057984"/>
            <a:ext cx="5487526" cy="2012579"/>
          </a:xfrm>
        </p:spPr>
        <p:txBody>
          <a:bodyPr/>
          <a:lstStyle/>
          <a:p>
            <a:pPr marL="171450" indent="-171450">
              <a:buFont typeface="Arial" panose="020B0604020202020204" pitchFamily="34" charset="0"/>
              <a:buChar char="•"/>
            </a:pPr>
            <a:r>
              <a:rPr lang="en-US" sz="1400" dirty="0">
                <a:latin typeface="Larsseit"/>
                <a:cs typeface="Times New Roman" pitchFamily="18" charset="0"/>
              </a:rPr>
              <a:t>Keen aggressively marketed the opportunity and secured a $28,000,000+ Stalking Horse Contract with a Sunoco affiliate.  Following a robust overbid auction, Sunoco won the business for $41,600,000.</a:t>
            </a:r>
          </a:p>
          <a:p>
            <a:pPr marL="171450" indent="-171450">
              <a:buFont typeface="Arial" panose="020B0604020202020204" pitchFamily="34" charset="0"/>
              <a:buChar char="•"/>
            </a:pPr>
            <a:r>
              <a:rPr lang="en-US" sz="1400" dirty="0">
                <a:latin typeface="Larsseit"/>
                <a:cs typeface="Times New Roman" pitchFamily="18" charset="0"/>
              </a:rPr>
              <a:t>Separate from the convenience store/gas station chain, Keen sold a 200-acres parcel and negotiated a private sale contract on an as-is basis with a very quick closing for $5,000,000.</a:t>
            </a:r>
          </a:p>
          <a:p>
            <a:endParaRPr lang="en-US" sz="1050" dirty="0">
              <a:latin typeface="Larsseit" panose="00000500000000000000" pitchFamily="50" charset="0"/>
            </a:endParaRPr>
          </a:p>
        </p:txBody>
      </p:sp>
      <p:sp>
        <p:nvSpPr>
          <p:cNvPr id="13" name="Text Placeholder 12">
            <a:extLst>
              <a:ext uri="{FF2B5EF4-FFF2-40B4-BE49-F238E27FC236}">
                <a16:creationId xmlns:a16="http://schemas.microsoft.com/office/drawing/2014/main" id="{2480AA18-B4BD-4269-9B6E-5818AA13EB7E}"/>
              </a:ext>
            </a:extLst>
          </p:cNvPr>
          <p:cNvSpPr>
            <a:spLocks noGrp="1"/>
          </p:cNvSpPr>
          <p:nvPr>
            <p:ph type="body" sz="quarter" idx="45"/>
          </p:nvPr>
        </p:nvSpPr>
        <p:spPr>
          <a:xfrm>
            <a:off x="4224096" y="4771107"/>
            <a:ext cx="4415815" cy="280721"/>
          </a:xfrm>
        </p:spPr>
        <p:txBody>
          <a:bodyPr/>
          <a:lstStyle/>
          <a:p>
            <a:r>
              <a:rPr lang="en-US" sz="1400" dirty="0"/>
              <a:t>THE TRANSACTION</a:t>
            </a:r>
          </a:p>
        </p:txBody>
      </p:sp>
      <p:sp>
        <p:nvSpPr>
          <p:cNvPr id="20" name="Text Placeholder 19">
            <a:extLst>
              <a:ext uri="{FF2B5EF4-FFF2-40B4-BE49-F238E27FC236}">
                <a16:creationId xmlns:a16="http://schemas.microsoft.com/office/drawing/2014/main" id="{4DEAED16-DA98-4B7F-8199-C0471A3500B6}"/>
              </a:ext>
            </a:extLst>
          </p:cNvPr>
          <p:cNvSpPr>
            <a:spLocks noGrp="1"/>
          </p:cNvSpPr>
          <p:nvPr>
            <p:ph type="body" sz="quarter" idx="26"/>
          </p:nvPr>
        </p:nvSpPr>
        <p:spPr>
          <a:xfrm>
            <a:off x="979455" y="5591907"/>
            <a:ext cx="2678145" cy="1376051"/>
          </a:xfrm>
        </p:spPr>
        <p:txBody>
          <a:bodyPr>
            <a:normAutofit fontScale="92500" lnSpcReduction="20000"/>
          </a:bodyPr>
          <a:lstStyle/>
          <a:p>
            <a:pPr lvl="0" defTabSz="914400">
              <a:lnSpc>
                <a:spcPct val="100000"/>
              </a:lnSpc>
              <a:spcBef>
                <a:spcPts val="0"/>
              </a:spcBef>
              <a:defRPr/>
            </a:pPr>
            <a:r>
              <a:rPr lang="en-US" sz="1600" b="1" kern="0" dirty="0">
                <a:latin typeface="Larsseit"/>
                <a:cs typeface="Times New Roman" pitchFamily="18" charset="0"/>
              </a:rPr>
              <a:t>Sold</a:t>
            </a:r>
          </a:p>
          <a:p>
            <a:pPr lvl="0" defTabSz="914400">
              <a:lnSpc>
                <a:spcPct val="100000"/>
              </a:lnSpc>
              <a:spcBef>
                <a:spcPts val="0"/>
              </a:spcBef>
              <a:defRPr/>
            </a:pPr>
            <a:r>
              <a:rPr lang="en-US" sz="1600" b="1" kern="0" dirty="0">
                <a:latin typeface="Larsseit"/>
                <a:cs typeface="Times New Roman" pitchFamily="18" charset="0"/>
              </a:rPr>
              <a:t>28 store, c‐store/gas station chain as a Going-Concern and </a:t>
            </a:r>
          </a:p>
          <a:p>
            <a:pPr lvl="0" defTabSz="914400">
              <a:lnSpc>
                <a:spcPct val="100000"/>
              </a:lnSpc>
              <a:spcBef>
                <a:spcPts val="0"/>
              </a:spcBef>
              <a:defRPr/>
            </a:pPr>
            <a:r>
              <a:rPr lang="en-US" sz="1600" b="1" kern="0" dirty="0">
                <a:latin typeface="Larsseit"/>
                <a:cs typeface="Times New Roman" pitchFamily="18" charset="0"/>
              </a:rPr>
              <a:t>200-acre parcel,</a:t>
            </a:r>
          </a:p>
          <a:p>
            <a:pPr lvl="0" defTabSz="914400">
              <a:lnSpc>
                <a:spcPct val="100000"/>
              </a:lnSpc>
              <a:spcBef>
                <a:spcPts val="0"/>
              </a:spcBef>
              <a:defRPr/>
            </a:pPr>
            <a:r>
              <a:rPr lang="en-US" sz="1600" b="1" kern="0" dirty="0">
                <a:latin typeface="Larsseit"/>
                <a:cs typeface="Times New Roman" pitchFamily="18" charset="0"/>
              </a:rPr>
              <a:t>Hidalgo County, TX, </a:t>
            </a:r>
          </a:p>
          <a:p>
            <a:pPr lvl="0" defTabSz="914400">
              <a:lnSpc>
                <a:spcPct val="100000"/>
              </a:lnSpc>
              <a:spcBef>
                <a:spcPts val="0"/>
              </a:spcBef>
              <a:defRPr/>
            </a:pPr>
            <a:r>
              <a:rPr lang="en-US" sz="1600" b="1" kern="0" dirty="0">
                <a:latin typeface="Larsseit"/>
                <a:cs typeface="Times New Roman" pitchFamily="18" charset="0"/>
              </a:rPr>
              <a:t>$46,600,000</a:t>
            </a:r>
          </a:p>
          <a:p>
            <a:endParaRPr lang="en-US" dirty="0"/>
          </a:p>
        </p:txBody>
      </p:sp>
      <p:pic>
        <p:nvPicPr>
          <p:cNvPr id="15" name="Picture 2" descr="W:\Common\Aziz Convenience Stores\Marketing\Higher and Better\Aziz Logo.jpeg">
            <a:extLst>
              <a:ext uri="{FF2B5EF4-FFF2-40B4-BE49-F238E27FC236}">
                <a16:creationId xmlns:a16="http://schemas.microsoft.com/office/drawing/2014/main" id="{51727F65-C244-4C23-AB2A-48F0EEA4CD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264" y="219865"/>
            <a:ext cx="1238250" cy="6286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8B1E636E-28D4-48C3-8527-4F2BDB9AB8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1169" y="183718"/>
            <a:ext cx="1775215" cy="1241443"/>
          </a:xfrm>
          <a:prstGeom prst="rect">
            <a:avLst/>
          </a:prstGeom>
        </p:spPr>
      </p:pic>
      <p:pic>
        <p:nvPicPr>
          <p:cNvPr id="17" name="Picture 2" descr="C:\Users\hmilazzo\Desktop\Aziz\Pictures\2 - 3700 W Exp 83, Mission, TX\Store 2 - 3700 W Exp 83.JPG">
            <a:extLst>
              <a:ext uri="{FF2B5EF4-FFF2-40B4-BE49-F238E27FC236}">
                <a16:creationId xmlns:a16="http://schemas.microsoft.com/office/drawing/2014/main" id="{29F37F3C-782B-4A81-83B2-9FC7949EF89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834" b="19160"/>
          <a:stretch/>
        </p:blipFill>
        <p:spPr bwMode="auto">
          <a:xfrm>
            <a:off x="647223" y="1677570"/>
            <a:ext cx="3053197" cy="114297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288481B-0449-4896-A79A-28FD1AE56C72}"/>
              </a:ext>
            </a:extLst>
          </p:cNvPr>
          <p:cNvPicPr>
            <a:picLocks noChangeAspect="1"/>
          </p:cNvPicPr>
          <p:nvPr/>
        </p:nvPicPr>
        <p:blipFill>
          <a:blip r:embed="rId5"/>
          <a:stretch>
            <a:fillRect/>
          </a:stretch>
        </p:blipFill>
        <p:spPr>
          <a:xfrm>
            <a:off x="647223" y="3060300"/>
            <a:ext cx="3097606" cy="2311840"/>
          </a:xfrm>
          <a:prstGeom prst="rect">
            <a:avLst/>
          </a:prstGeom>
        </p:spPr>
      </p:pic>
    </p:spTree>
    <p:extLst>
      <p:ext uri="{BB962C8B-B14F-4D97-AF65-F5344CB8AC3E}">
        <p14:creationId xmlns:p14="http://schemas.microsoft.com/office/powerpoint/2010/main" val="181673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316DFDF6-9E32-40EA-822B-EA5C87FD4991}"/>
              </a:ext>
            </a:extLst>
          </p:cNvPr>
          <p:cNvSpPr>
            <a:spLocks noGrp="1"/>
          </p:cNvSpPr>
          <p:nvPr>
            <p:ph type="title"/>
          </p:nvPr>
        </p:nvSpPr>
        <p:spPr>
          <a:xfrm>
            <a:off x="1453514" y="263940"/>
            <a:ext cx="7186393" cy="1081000"/>
          </a:xfrm>
        </p:spPr>
        <p:txBody>
          <a:bodyPr>
            <a:normAutofit/>
          </a:bodyPr>
          <a:lstStyle/>
          <a:p>
            <a:r>
              <a:rPr lang="en-US" dirty="0"/>
              <a:t>Aziz Convenience </a:t>
            </a:r>
            <a:br>
              <a:rPr lang="en-US" dirty="0"/>
            </a:br>
            <a:r>
              <a:rPr lang="en-US" dirty="0"/>
              <a:t>Stores LLC, DIP</a:t>
            </a:r>
          </a:p>
        </p:txBody>
      </p:sp>
      <p:sp>
        <p:nvSpPr>
          <p:cNvPr id="3" name="Slide Number Placeholder 2">
            <a:extLst>
              <a:ext uri="{FF2B5EF4-FFF2-40B4-BE49-F238E27FC236}">
                <a16:creationId xmlns:a16="http://schemas.microsoft.com/office/drawing/2014/main" id="{53EE5350-C2C9-4640-9A56-2D10EDBBA489}"/>
              </a:ext>
            </a:extLst>
          </p:cNvPr>
          <p:cNvSpPr>
            <a:spLocks noGrp="1"/>
          </p:cNvSpPr>
          <p:nvPr>
            <p:ph type="sldNum" sz="quarter" idx="12"/>
          </p:nvPr>
        </p:nvSpPr>
        <p:spPr/>
        <p:txBody>
          <a:bodyPr/>
          <a:lstStyle/>
          <a:p>
            <a:fld id="{232A503A-94B1-5E42-BAA4-8A496B25C751}" type="slidenum">
              <a:rPr lang="en-US" smtClean="0"/>
              <a:pPr/>
              <a:t>2</a:t>
            </a:fld>
            <a:endParaRPr lang="en-US" dirty="0"/>
          </a:p>
        </p:txBody>
      </p:sp>
      <p:sp>
        <p:nvSpPr>
          <p:cNvPr id="19" name="Text Placeholder 18">
            <a:extLst>
              <a:ext uri="{FF2B5EF4-FFF2-40B4-BE49-F238E27FC236}">
                <a16:creationId xmlns:a16="http://schemas.microsoft.com/office/drawing/2014/main" id="{2F0EFF98-10FF-4572-91B7-6B3FE9EF749E}"/>
              </a:ext>
            </a:extLst>
          </p:cNvPr>
          <p:cNvSpPr>
            <a:spLocks noGrp="1"/>
          </p:cNvSpPr>
          <p:nvPr>
            <p:ph type="body" sz="quarter" idx="18"/>
          </p:nvPr>
        </p:nvSpPr>
        <p:spPr>
          <a:xfrm>
            <a:off x="4224093" y="1913880"/>
            <a:ext cx="5487527" cy="678123"/>
          </a:xfrm>
        </p:spPr>
        <p:txBody>
          <a:bodyPr/>
          <a:lstStyle/>
          <a:p>
            <a:r>
              <a:rPr lang="en-US" sz="1050" dirty="0">
                <a:latin typeface="Larsseit"/>
                <a:cs typeface="Times New Roman" pitchFamily="18" charset="0"/>
              </a:rPr>
              <a:t>Established in 1983, Aziz Convenience Stores LLC was a privately owned and operated, independently branded, chain of 28 convenience stores/gas stations, located in Southern Texas. Headquartered in McAllen, TX, the chain provides gas and classic convenience store type items. The chain was the largest independently branded convenience store/gas station chain in the market.</a:t>
            </a:r>
            <a:endParaRPr lang="en-US" sz="1050" dirty="0">
              <a:latin typeface="Larsseit" panose="00000500000000000000" pitchFamily="50" charset="0"/>
            </a:endParaRPr>
          </a:p>
        </p:txBody>
      </p:sp>
      <p:sp>
        <p:nvSpPr>
          <p:cNvPr id="10" name="Text Placeholder 9">
            <a:extLst>
              <a:ext uri="{FF2B5EF4-FFF2-40B4-BE49-F238E27FC236}">
                <a16:creationId xmlns:a16="http://schemas.microsoft.com/office/drawing/2014/main" id="{A7182129-D230-4824-BAFA-914792FA6A24}"/>
              </a:ext>
            </a:extLst>
          </p:cNvPr>
          <p:cNvSpPr>
            <a:spLocks noGrp="1"/>
          </p:cNvSpPr>
          <p:nvPr>
            <p:ph type="body" sz="quarter" idx="27"/>
          </p:nvPr>
        </p:nvSpPr>
        <p:spPr>
          <a:xfrm>
            <a:off x="4224092" y="1250660"/>
            <a:ext cx="4415815" cy="570803"/>
          </a:xfrm>
        </p:spPr>
        <p:txBody>
          <a:bodyPr/>
          <a:lstStyle/>
          <a:p>
            <a:r>
              <a:rPr lang="en-US" sz="1600" dirty="0"/>
              <a:t>TRANSACTION SUMMARY</a:t>
            </a:r>
          </a:p>
          <a:p>
            <a:endParaRPr lang="en-US" sz="1600" dirty="0"/>
          </a:p>
        </p:txBody>
      </p:sp>
      <p:sp>
        <p:nvSpPr>
          <p:cNvPr id="11" name="Text Placeholder 10">
            <a:extLst>
              <a:ext uri="{FF2B5EF4-FFF2-40B4-BE49-F238E27FC236}">
                <a16:creationId xmlns:a16="http://schemas.microsoft.com/office/drawing/2014/main" id="{0165A52B-97B3-4CDF-ACF2-1EEFB16B582C}"/>
              </a:ext>
            </a:extLst>
          </p:cNvPr>
          <p:cNvSpPr>
            <a:spLocks noGrp="1"/>
          </p:cNvSpPr>
          <p:nvPr>
            <p:ph type="body" sz="quarter" idx="34"/>
          </p:nvPr>
        </p:nvSpPr>
        <p:spPr>
          <a:xfrm>
            <a:off x="4224093" y="1610583"/>
            <a:ext cx="4415815" cy="280721"/>
          </a:xfrm>
        </p:spPr>
        <p:txBody>
          <a:bodyPr/>
          <a:lstStyle/>
          <a:p>
            <a:r>
              <a:rPr lang="en-US" sz="1400" dirty="0"/>
              <a:t>THE COMPANY</a:t>
            </a:r>
          </a:p>
        </p:txBody>
      </p:sp>
      <p:sp>
        <p:nvSpPr>
          <p:cNvPr id="23" name="Text Placeholder 22">
            <a:extLst>
              <a:ext uri="{FF2B5EF4-FFF2-40B4-BE49-F238E27FC236}">
                <a16:creationId xmlns:a16="http://schemas.microsoft.com/office/drawing/2014/main" id="{1E07CD21-13A0-45A0-9CA4-F34AE678118E}"/>
              </a:ext>
            </a:extLst>
          </p:cNvPr>
          <p:cNvSpPr>
            <a:spLocks noGrp="1"/>
          </p:cNvSpPr>
          <p:nvPr>
            <p:ph type="body" sz="quarter" idx="42"/>
          </p:nvPr>
        </p:nvSpPr>
        <p:spPr>
          <a:xfrm>
            <a:off x="4224094" y="3170518"/>
            <a:ext cx="5487527" cy="678123"/>
          </a:xfrm>
        </p:spPr>
        <p:txBody>
          <a:bodyPr/>
          <a:lstStyle/>
          <a:p>
            <a:r>
              <a:rPr lang="en-US" sz="1050" dirty="0">
                <a:latin typeface="Larsseit"/>
                <a:cs typeface="Times New Roman" pitchFamily="18" charset="0"/>
              </a:rPr>
              <a:t>Despite the Company’s TTM EBITDA of $3M, they filed Chapter 11 in the US Bankruptcy Court for the Southern District of Texas.  Keen was retained to create an exit for the debtor by simultaneously marketing the business and its assets for multiple alternative transaction structures including sale-leaseback of the store locations, sale of the business, joint-venture, recapitalization or refinance. In addition to the 28 convenience stores/gas stations, Aziz owned a 200-acre undeveloped and unentitled parcel of land on the outskirts of Hidalgo County. </a:t>
            </a:r>
          </a:p>
        </p:txBody>
      </p:sp>
      <p:sp>
        <p:nvSpPr>
          <p:cNvPr id="12" name="Text Placeholder 11">
            <a:extLst>
              <a:ext uri="{FF2B5EF4-FFF2-40B4-BE49-F238E27FC236}">
                <a16:creationId xmlns:a16="http://schemas.microsoft.com/office/drawing/2014/main" id="{D1E286C0-AB96-4E99-B2B8-CE6F23635909}"/>
              </a:ext>
            </a:extLst>
          </p:cNvPr>
          <p:cNvSpPr>
            <a:spLocks noGrp="1"/>
          </p:cNvSpPr>
          <p:nvPr>
            <p:ph type="body" sz="quarter" idx="43"/>
          </p:nvPr>
        </p:nvSpPr>
        <p:spPr>
          <a:xfrm>
            <a:off x="4224094" y="2915861"/>
            <a:ext cx="4415815" cy="280721"/>
          </a:xfrm>
        </p:spPr>
        <p:txBody>
          <a:bodyPr/>
          <a:lstStyle/>
          <a:p>
            <a:r>
              <a:rPr lang="en-US" sz="1400" dirty="0"/>
              <a:t>THE SITUATION</a:t>
            </a:r>
          </a:p>
        </p:txBody>
      </p:sp>
      <p:sp>
        <p:nvSpPr>
          <p:cNvPr id="25" name="Text Placeholder 24">
            <a:extLst>
              <a:ext uri="{FF2B5EF4-FFF2-40B4-BE49-F238E27FC236}">
                <a16:creationId xmlns:a16="http://schemas.microsoft.com/office/drawing/2014/main" id="{C7AB6EE1-88DC-48DE-A396-3238C28A122D}"/>
              </a:ext>
            </a:extLst>
          </p:cNvPr>
          <p:cNvSpPr>
            <a:spLocks noGrp="1"/>
          </p:cNvSpPr>
          <p:nvPr>
            <p:ph type="body" sz="quarter" idx="44"/>
          </p:nvPr>
        </p:nvSpPr>
        <p:spPr>
          <a:xfrm>
            <a:off x="4224096" y="5051122"/>
            <a:ext cx="5487526" cy="678123"/>
          </a:xfrm>
        </p:spPr>
        <p:txBody>
          <a:bodyPr/>
          <a:lstStyle/>
          <a:p>
            <a:pPr marL="171450" indent="-171450">
              <a:buFont typeface="Arial" panose="020B0604020202020204" pitchFamily="34" charset="0"/>
              <a:buChar char="•"/>
            </a:pPr>
            <a:r>
              <a:rPr lang="en-US" sz="1050" dirty="0">
                <a:latin typeface="Larsseit"/>
                <a:cs typeface="Times New Roman" pitchFamily="18" charset="0"/>
              </a:rPr>
              <a:t>Keen aggressively marketed the opportunity and secured a $28,000,000+ Stalking Horse Contract with </a:t>
            </a:r>
            <a:r>
              <a:rPr lang="en-US" sz="1050" dirty="0" err="1">
                <a:latin typeface="Larsseit"/>
                <a:cs typeface="Times New Roman" pitchFamily="18" charset="0"/>
              </a:rPr>
              <a:t>Susser</a:t>
            </a:r>
            <a:r>
              <a:rPr lang="en-US" sz="1050" dirty="0">
                <a:latin typeface="Larsseit"/>
                <a:cs typeface="Times New Roman" pitchFamily="18" charset="0"/>
              </a:rPr>
              <a:t> Petroleum Property Company LLC d/b/a Sunoco.  Keen then marketed the Stalking Horse Contract for overbid and, at an auction with active bidding, </a:t>
            </a:r>
            <a:r>
              <a:rPr lang="en-US" sz="1050" dirty="0" err="1">
                <a:latin typeface="Larsseit"/>
                <a:cs typeface="Times New Roman" pitchFamily="18" charset="0"/>
              </a:rPr>
              <a:t>Susser</a:t>
            </a:r>
            <a:r>
              <a:rPr lang="en-US" sz="1050" dirty="0">
                <a:latin typeface="Larsseit"/>
                <a:cs typeface="Times New Roman" pitchFamily="18" charset="0"/>
              </a:rPr>
              <a:t> secured the business for $41,600,000.</a:t>
            </a:r>
          </a:p>
          <a:p>
            <a:pPr marL="171450" indent="-171450">
              <a:buFont typeface="Arial" panose="020B0604020202020204" pitchFamily="34" charset="0"/>
              <a:buChar char="•"/>
            </a:pPr>
            <a:r>
              <a:rPr lang="en-US" sz="1050" dirty="0">
                <a:latin typeface="Larsseit"/>
                <a:cs typeface="Times New Roman" pitchFamily="18" charset="0"/>
              </a:rPr>
              <a:t>Separate from the convenience store/gas station chain, Keen aggressively marketed and identified a buyer for the 200-acres parcel and negotiated a private sale contract on an as-is basis with a very quick closing for $5,000,000.</a:t>
            </a:r>
          </a:p>
          <a:p>
            <a:endParaRPr lang="en-US" sz="1050" dirty="0">
              <a:latin typeface="Larsseit" panose="00000500000000000000" pitchFamily="50" charset="0"/>
            </a:endParaRPr>
          </a:p>
        </p:txBody>
      </p:sp>
      <p:sp>
        <p:nvSpPr>
          <p:cNvPr id="13" name="Text Placeholder 12">
            <a:extLst>
              <a:ext uri="{FF2B5EF4-FFF2-40B4-BE49-F238E27FC236}">
                <a16:creationId xmlns:a16="http://schemas.microsoft.com/office/drawing/2014/main" id="{2480AA18-B4BD-4269-9B6E-5818AA13EB7E}"/>
              </a:ext>
            </a:extLst>
          </p:cNvPr>
          <p:cNvSpPr>
            <a:spLocks noGrp="1"/>
          </p:cNvSpPr>
          <p:nvPr>
            <p:ph type="body" sz="quarter" idx="45"/>
          </p:nvPr>
        </p:nvSpPr>
        <p:spPr>
          <a:xfrm>
            <a:off x="4224096" y="4747825"/>
            <a:ext cx="4415815" cy="280721"/>
          </a:xfrm>
        </p:spPr>
        <p:txBody>
          <a:bodyPr/>
          <a:lstStyle/>
          <a:p>
            <a:r>
              <a:rPr lang="en-US" sz="1400" dirty="0"/>
              <a:t>THE TRANSACTION</a:t>
            </a:r>
          </a:p>
        </p:txBody>
      </p:sp>
      <p:sp>
        <p:nvSpPr>
          <p:cNvPr id="20" name="Text Placeholder 19">
            <a:extLst>
              <a:ext uri="{FF2B5EF4-FFF2-40B4-BE49-F238E27FC236}">
                <a16:creationId xmlns:a16="http://schemas.microsoft.com/office/drawing/2014/main" id="{4DEAED16-DA98-4B7F-8199-C0471A3500B6}"/>
              </a:ext>
            </a:extLst>
          </p:cNvPr>
          <p:cNvSpPr>
            <a:spLocks noGrp="1"/>
          </p:cNvSpPr>
          <p:nvPr>
            <p:ph type="body" sz="quarter" idx="26"/>
          </p:nvPr>
        </p:nvSpPr>
        <p:spPr>
          <a:xfrm>
            <a:off x="979455" y="5591907"/>
            <a:ext cx="2678145" cy="1376051"/>
          </a:xfrm>
        </p:spPr>
        <p:txBody>
          <a:bodyPr/>
          <a:lstStyle/>
          <a:p>
            <a:pPr lvl="0" defTabSz="914400">
              <a:lnSpc>
                <a:spcPct val="100000"/>
              </a:lnSpc>
              <a:spcBef>
                <a:spcPts val="0"/>
              </a:spcBef>
              <a:defRPr/>
            </a:pPr>
            <a:r>
              <a:rPr lang="en-US" kern="0" dirty="0">
                <a:latin typeface="Larsseit"/>
                <a:cs typeface="Times New Roman" pitchFamily="18" charset="0"/>
              </a:rPr>
              <a:t>Sold</a:t>
            </a:r>
          </a:p>
          <a:p>
            <a:pPr lvl="0" defTabSz="914400">
              <a:lnSpc>
                <a:spcPct val="100000"/>
              </a:lnSpc>
              <a:spcBef>
                <a:spcPts val="0"/>
              </a:spcBef>
              <a:defRPr/>
            </a:pPr>
            <a:r>
              <a:rPr lang="en-US" kern="0" dirty="0">
                <a:latin typeface="Larsseit"/>
                <a:cs typeface="Times New Roman" pitchFamily="18" charset="0"/>
              </a:rPr>
              <a:t>28 store, c‐store/ </a:t>
            </a:r>
            <a:br>
              <a:rPr lang="en-US" kern="0" dirty="0">
                <a:latin typeface="Larsseit"/>
                <a:cs typeface="Times New Roman" pitchFamily="18" charset="0"/>
              </a:rPr>
            </a:br>
            <a:r>
              <a:rPr lang="en-US" kern="0" dirty="0">
                <a:latin typeface="Larsseit"/>
                <a:cs typeface="Times New Roman" pitchFamily="18" charset="0"/>
              </a:rPr>
              <a:t>gas station chain as a </a:t>
            </a:r>
            <a:br>
              <a:rPr lang="en-US" kern="0" dirty="0">
                <a:latin typeface="Larsseit"/>
                <a:cs typeface="Times New Roman" pitchFamily="18" charset="0"/>
              </a:rPr>
            </a:br>
            <a:r>
              <a:rPr lang="en-US" kern="0" dirty="0">
                <a:latin typeface="Larsseit"/>
                <a:cs typeface="Times New Roman" pitchFamily="18" charset="0"/>
              </a:rPr>
              <a:t>Going-Concern </a:t>
            </a:r>
            <a:r>
              <a:rPr lang="en-US" kern="0">
                <a:latin typeface="Larsseit"/>
                <a:cs typeface="Times New Roman" pitchFamily="18" charset="0"/>
              </a:rPr>
              <a:t>and </a:t>
            </a:r>
          </a:p>
          <a:p>
            <a:pPr lvl="0" defTabSz="914400">
              <a:lnSpc>
                <a:spcPct val="100000"/>
              </a:lnSpc>
              <a:spcBef>
                <a:spcPts val="0"/>
              </a:spcBef>
              <a:defRPr/>
            </a:pPr>
            <a:r>
              <a:rPr lang="en-US" kern="0">
                <a:latin typeface="Larsseit"/>
                <a:cs typeface="Times New Roman" pitchFamily="18" charset="0"/>
              </a:rPr>
              <a:t>200-acre </a:t>
            </a:r>
            <a:r>
              <a:rPr lang="en-US" kern="0" dirty="0">
                <a:latin typeface="Larsseit"/>
                <a:cs typeface="Times New Roman" pitchFamily="18" charset="0"/>
              </a:rPr>
              <a:t>parcel,</a:t>
            </a:r>
          </a:p>
          <a:p>
            <a:pPr lvl="0" defTabSz="914400">
              <a:lnSpc>
                <a:spcPct val="100000"/>
              </a:lnSpc>
              <a:spcBef>
                <a:spcPts val="0"/>
              </a:spcBef>
              <a:defRPr/>
            </a:pPr>
            <a:r>
              <a:rPr lang="en-US" kern="0" dirty="0">
                <a:latin typeface="Larsseit"/>
                <a:cs typeface="Times New Roman" pitchFamily="18" charset="0"/>
              </a:rPr>
              <a:t>Hidalgo County, Texas, </a:t>
            </a:r>
          </a:p>
          <a:p>
            <a:pPr lvl="0" defTabSz="914400">
              <a:lnSpc>
                <a:spcPct val="100000"/>
              </a:lnSpc>
              <a:spcBef>
                <a:spcPts val="0"/>
              </a:spcBef>
              <a:defRPr/>
            </a:pPr>
            <a:r>
              <a:rPr lang="en-US" kern="0" dirty="0">
                <a:latin typeface="Larsseit"/>
                <a:cs typeface="Times New Roman" pitchFamily="18" charset="0"/>
              </a:rPr>
              <a:t>$46,600,000</a:t>
            </a:r>
          </a:p>
          <a:p>
            <a:endParaRPr lang="en-US" dirty="0"/>
          </a:p>
        </p:txBody>
      </p:sp>
      <p:pic>
        <p:nvPicPr>
          <p:cNvPr id="15" name="Picture 2" descr="W:\Common\Aziz Convenience Stores\Marketing\Higher and Better\Aziz Logo.jpeg">
            <a:extLst>
              <a:ext uri="{FF2B5EF4-FFF2-40B4-BE49-F238E27FC236}">
                <a16:creationId xmlns:a16="http://schemas.microsoft.com/office/drawing/2014/main" id="{51727F65-C244-4C23-AB2A-48F0EEA4CD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264" y="219865"/>
            <a:ext cx="1238250" cy="6286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8B1E636E-28D4-48C3-8527-4F2BDB9AB8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1169" y="183718"/>
            <a:ext cx="1775215" cy="1241443"/>
          </a:xfrm>
          <a:prstGeom prst="rect">
            <a:avLst/>
          </a:prstGeom>
        </p:spPr>
      </p:pic>
      <p:pic>
        <p:nvPicPr>
          <p:cNvPr id="17" name="Picture 2" descr="C:\Users\hmilazzo\Desktop\Aziz\Pictures\2 - 3700 W Exp 83, Mission, TX\Store 2 - 3700 W Exp 83.JPG">
            <a:extLst>
              <a:ext uri="{FF2B5EF4-FFF2-40B4-BE49-F238E27FC236}">
                <a16:creationId xmlns:a16="http://schemas.microsoft.com/office/drawing/2014/main" id="{29F37F3C-782B-4A81-83B2-9FC7949EF89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834" b="19160"/>
          <a:stretch/>
        </p:blipFill>
        <p:spPr bwMode="auto">
          <a:xfrm>
            <a:off x="647223" y="1677570"/>
            <a:ext cx="3053197" cy="114297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288481B-0449-4896-A79A-28FD1AE56C72}"/>
              </a:ext>
            </a:extLst>
          </p:cNvPr>
          <p:cNvPicPr>
            <a:picLocks noChangeAspect="1"/>
          </p:cNvPicPr>
          <p:nvPr/>
        </p:nvPicPr>
        <p:blipFill>
          <a:blip r:embed="rId5"/>
          <a:stretch>
            <a:fillRect/>
          </a:stretch>
        </p:blipFill>
        <p:spPr>
          <a:xfrm>
            <a:off x="647223" y="3060300"/>
            <a:ext cx="3097606" cy="2311840"/>
          </a:xfrm>
          <a:prstGeom prst="rect">
            <a:avLst/>
          </a:prstGeom>
        </p:spPr>
      </p:pic>
    </p:spTree>
    <p:extLst>
      <p:ext uri="{BB962C8B-B14F-4D97-AF65-F5344CB8AC3E}">
        <p14:creationId xmlns:p14="http://schemas.microsoft.com/office/powerpoint/2010/main" val="985697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316DFDF6-9E32-40EA-822B-EA5C87FD4991}"/>
              </a:ext>
            </a:extLst>
          </p:cNvPr>
          <p:cNvSpPr>
            <a:spLocks noGrp="1"/>
          </p:cNvSpPr>
          <p:nvPr>
            <p:ph type="title"/>
          </p:nvPr>
        </p:nvSpPr>
        <p:spPr>
          <a:xfrm>
            <a:off x="1453514" y="263940"/>
            <a:ext cx="7186393" cy="1081000"/>
          </a:xfrm>
        </p:spPr>
        <p:txBody>
          <a:bodyPr>
            <a:normAutofit/>
          </a:bodyPr>
          <a:lstStyle/>
          <a:p>
            <a:r>
              <a:rPr lang="en-US" dirty="0"/>
              <a:t>Aziz Convenience </a:t>
            </a:r>
            <a:br>
              <a:rPr lang="en-US" dirty="0"/>
            </a:br>
            <a:r>
              <a:rPr lang="en-US" dirty="0"/>
              <a:t>Stores LLC, DIP</a:t>
            </a:r>
          </a:p>
        </p:txBody>
      </p:sp>
      <p:sp>
        <p:nvSpPr>
          <p:cNvPr id="3" name="Slide Number Placeholder 2">
            <a:extLst>
              <a:ext uri="{FF2B5EF4-FFF2-40B4-BE49-F238E27FC236}">
                <a16:creationId xmlns:a16="http://schemas.microsoft.com/office/drawing/2014/main" id="{53EE5350-C2C9-4640-9A56-2D10EDBBA489}"/>
              </a:ext>
            </a:extLst>
          </p:cNvPr>
          <p:cNvSpPr>
            <a:spLocks noGrp="1"/>
          </p:cNvSpPr>
          <p:nvPr>
            <p:ph type="sldNum" sz="quarter" idx="12"/>
          </p:nvPr>
        </p:nvSpPr>
        <p:spPr/>
        <p:txBody>
          <a:bodyPr/>
          <a:lstStyle/>
          <a:p>
            <a:fld id="{232A503A-94B1-5E42-BAA4-8A496B25C751}" type="slidenum">
              <a:rPr lang="en-US" smtClean="0"/>
              <a:pPr/>
              <a:t>3</a:t>
            </a:fld>
            <a:endParaRPr lang="en-US" dirty="0"/>
          </a:p>
        </p:txBody>
      </p:sp>
      <p:sp>
        <p:nvSpPr>
          <p:cNvPr id="19" name="Text Placeholder 18">
            <a:extLst>
              <a:ext uri="{FF2B5EF4-FFF2-40B4-BE49-F238E27FC236}">
                <a16:creationId xmlns:a16="http://schemas.microsoft.com/office/drawing/2014/main" id="{2F0EFF98-10FF-4572-91B7-6B3FE9EF749E}"/>
              </a:ext>
            </a:extLst>
          </p:cNvPr>
          <p:cNvSpPr>
            <a:spLocks noGrp="1"/>
          </p:cNvSpPr>
          <p:nvPr>
            <p:ph type="body" sz="quarter" idx="18"/>
          </p:nvPr>
        </p:nvSpPr>
        <p:spPr>
          <a:xfrm>
            <a:off x="4224093" y="1913880"/>
            <a:ext cx="5487527" cy="678123"/>
          </a:xfrm>
        </p:spPr>
        <p:txBody>
          <a:bodyPr/>
          <a:lstStyle/>
          <a:p>
            <a:r>
              <a:rPr lang="en-US" sz="1050" dirty="0">
                <a:latin typeface="Larsseit"/>
                <a:cs typeface="Times New Roman" pitchFamily="18" charset="0"/>
              </a:rPr>
              <a:t>Established in 1983, Aziz Convenience Stores LLC was a privately owned and operated, independently branded, chain of 28 convenience stores/gas stations, located in Southern Texas. Headquartered in McAllen, TX, the chain provides gas and classic convenience store type items. The chain was the largest independently branded convenience store/gas station chain in the market.</a:t>
            </a:r>
            <a:endParaRPr lang="en-US" sz="1050" dirty="0">
              <a:latin typeface="Larsseit" panose="00000500000000000000" pitchFamily="50" charset="0"/>
            </a:endParaRPr>
          </a:p>
        </p:txBody>
      </p:sp>
      <p:sp>
        <p:nvSpPr>
          <p:cNvPr id="10" name="Text Placeholder 9">
            <a:extLst>
              <a:ext uri="{FF2B5EF4-FFF2-40B4-BE49-F238E27FC236}">
                <a16:creationId xmlns:a16="http://schemas.microsoft.com/office/drawing/2014/main" id="{A7182129-D230-4824-BAFA-914792FA6A24}"/>
              </a:ext>
            </a:extLst>
          </p:cNvPr>
          <p:cNvSpPr>
            <a:spLocks noGrp="1"/>
          </p:cNvSpPr>
          <p:nvPr>
            <p:ph type="body" sz="quarter" idx="27"/>
          </p:nvPr>
        </p:nvSpPr>
        <p:spPr>
          <a:xfrm>
            <a:off x="4224092" y="1250660"/>
            <a:ext cx="4415815" cy="570803"/>
          </a:xfrm>
        </p:spPr>
        <p:txBody>
          <a:bodyPr/>
          <a:lstStyle/>
          <a:p>
            <a:r>
              <a:rPr lang="en-US" sz="1600" dirty="0"/>
              <a:t>TRANSACTION SUMMARY</a:t>
            </a:r>
          </a:p>
          <a:p>
            <a:endParaRPr lang="en-US" sz="1600" dirty="0"/>
          </a:p>
        </p:txBody>
      </p:sp>
      <p:sp>
        <p:nvSpPr>
          <p:cNvPr id="11" name="Text Placeholder 10">
            <a:extLst>
              <a:ext uri="{FF2B5EF4-FFF2-40B4-BE49-F238E27FC236}">
                <a16:creationId xmlns:a16="http://schemas.microsoft.com/office/drawing/2014/main" id="{0165A52B-97B3-4CDF-ACF2-1EEFB16B582C}"/>
              </a:ext>
            </a:extLst>
          </p:cNvPr>
          <p:cNvSpPr>
            <a:spLocks noGrp="1"/>
          </p:cNvSpPr>
          <p:nvPr>
            <p:ph type="body" sz="quarter" idx="34"/>
          </p:nvPr>
        </p:nvSpPr>
        <p:spPr>
          <a:xfrm>
            <a:off x="4224093" y="1610583"/>
            <a:ext cx="4415815" cy="280721"/>
          </a:xfrm>
        </p:spPr>
        <p:txBody>
          <a:bodyPr/>
          <a:lstStyle/>
          <a:p>
            <a:r>
              <a:rPr lang="en-US" sz="1400" dirty="0"/>
              <a:t>THE COMPANY</a:t>
            </a:r>
          </a:p>
        </p:txBody>
      </p:sp>
      <p:sp>
        <p:nvSpPr>
          <p:cNvPr id="23" name="Text Placeholder 22">
            <a:extLst>
              <a:ext uri="{FF2B5EF4-FFF2-40B4-BE49-F238E27FC236}">
                <a16:creationId xmlns:a16="http://schemas.microsoft.com/office/drawing/2014/main" id="{1E07CD21-13A0-45A0-9CA4-F34AE678118E}"/>
              </a:ext>
            </a:extLst>
          </p:cNvPr>
          <p:cNvSpPr>
            <a:spLocks noGrp="1"/>
          </p:cNvSpPr>
          <p:nvPr>
            <p:ph type="body" sz="quarter" idx="42"/>
          </p:nvPr>
        </p:nvSpPr>
        <p:spPr>
          <a:xfrm>
            <a:off x="4224094" y="3170518"/>
            <a:ext cx="5487527" cy="678123"/>
          </a:xfrm>
        </p:spPr>
        <p:txBody>
          <a:bodyPr/>
          <a:lstStyle/>
          <a:p>
            <a:r>
              <a:rPr lang="en-US" sz="1050" dirty="0">
                <a:latin typeface="Larsseit"/>
                <a:cs typeface="Times New Roman" pitchFamily="18" charset="0"/>
              </a:rPr>
              <a:t>Despite the Company’s TTM EBITDA of $3M, they filed Chapter 11 in the US Bankruptcy Court for the Southern District of Texas.  Keen was retained to create an exit for the debtor by simultaneously marketing the business and its assets for multiple alternative transaction structures including sale-leaseback of the store locations, sale of the business, joint-venture, recapitalization or refinance. In addition to the 28 convenience stores/gas stations, Aziz owned a 200-acre undeveloped and unentitled parcel of land on the outskirts of Hidalgo County. </a:t>
            </a:r>
          </a:p>
        </p:txBody>
      </p:sp>
      <p:sp>
        <p:nvSpPr>
          <p:cNvPr id="12" name="Text Placeholder 11">
            <a:extLst>
              <a:ext uri="{FF2B5EF4-FFF2-40B4-BE49-F238E27FC236}">
                <a16:creationId xmlns:a16="http://schemas.microsoft.com/office/drawing/2014/main" id="{D1E286C0-AB96-4E99-B2B8-CE6F23635909}"/>
              </a:ext>
            </a:extLst>
          </p:cNvPr>
          <p:cNvSpPr>
            <a:spLocks noGrp="1"/>
          </p:cNvSpPr>
          <p:nvPr>
            <p:ph type="body" sz="quarter" idx="43"/>
          </p:nvPr>
        </p:nvSpPr>
        <p:spPr>
          <a:xfrm>
            <a:off x="4224094" y="2915861"/>
            <a:ext cx="4415815" cy="280721"/>
          </a:xfrm>
        </p:spPr>
        <p:txBody>
          <a:bodyPr/>
          <a:lstStyle/>
          <a:p>
            <a:r>
              <a:rPr lang="en-US" sz="1400" dirty="0"/>
              <a:t>THE SITUATION</a:t>
            </a:r>
          </a:p>
        </p:txBody>
      </p:sp>
      <p:sp>
        <p:nvSpPr>
          <p:cNvPr id="25" name="Text Placeholder 24">
            <a:extLst>
              <a:ext uri="{FF2B5EF4-FFF2-40B4-BE49-F238E27FC236}">
                <a16:creationId xmlns:a16="http://schemas.microsoft.com/office/drawing/2014/main" id="{C7AB6EE1-88DC-48DE-A396-3238C28A122D}"/>
              </a:ext>
            </a:extLst>
          </p:cNvPr>
          <p:cNvSpPr>
            <a:spLocks noGrp="1"/>
          </p:cNvSpPr>
          <p:nvPr>
            <p:ph type="body" sz="quarter" idx="44"/>
          </p:nvPr>
        </p:nvSpPr>
        <p:spPr>
          <a:xfrm>
            <a:off x="4224096" y="5051122"/>
            <a:ext cx="5487526" cy="678123"/>
          </a:xfrm>
        </p:spPr>
        <p:txBody>
          <a:bodyPr/>
          <a:lstStyle/>
          <a:p>
            <a:pPr marL="171450" indent="-171450">
              <a:buFont typeface="Arial" panose="020B0604020202020204" pitchFamily="34" charset="0"/>
              <a:buChar char="•"/>
            </a:pPr>
            <a:r>
              <a:rPr lang="en-US" sz="1050" dirty="0">
                <a:latin typeface="Larsseit"/>
                <a:cs typeface="Times New Roman" pitchFamily="18" charset="0"/>
              </a:rPr>
              <a:t>Keen aggressively marketed the opportunity and secured a $28,000,000+ Stalking Horse Contract with </a:t>
            </a:r>
            <a:r>
              <a:rPr lang="en-US" sz="1050" dirty="0" err="1">
                <a:latin typeface="Larsseit"/>
                <a:cs typeface="Times New Roman" pitchFamily="18" charset="0"/>
              </a:rPr>
              <a:t>Susser</a:t>
            </a:r>
            <a:r>
              <a:rPr lang="en-US" sz="1050" dirty="0">
                <a:latin typeface="Larsseit"/>
                <a:cs typeface="Times New Roman" pitchFamily="18" charset="0"/>
              </a:rPr>
              <a:t> Petroleum Property Company LLC d/b/a Sunoco.  Keen then marketed the Stalking Horse Contract for overbid and, at an auction with active bidding, </a:t>
            </a:r>
            <a:r>
              <a:rPr lang="en-US" sz="1050" dirty="0" err="1">
                <a:latin typeface="Larsseit"/>
                <a:cs typeface="Times New Roman" pitchFamily="18" charset="0"/>
              </a:rPr>
              <a:t>Susser</a:t>
            </a:r>
            <a:r>
              <a:rPr lang="en-US" sz="1050" dirty="0">
                <a:latin typeface="Larsseit"/>
                <a:cs typeface="Times New Roman" pitchFamily="18" charset="0"/>
              </a:rPr>
              <a:t> secured the business for $41,600,000.</a:t>
            </a:r>
          </a:p>
          <a:p>
            <a:pPr marL="171450" indent="-171450">
              <a:buFont typeface="Arial" panose="020B0604020202020204" pitchFamily="34" charset="0"/>
              <a:buChar char="•"/>
            </a:pPr>
            <a:r>
              <a:rPr lang="en-US" sz="1050" dirty="0">
                <a:latin typeface="Larsseit"/>
                <a:cs typeface="Times New Roman" pitchFamily="18" charset="0"/>
              </a:rPr>
              <a:t>Separate from the convenience store/gas station chain, Keen aggressively marketed and identified a buyer for the 200-acres parcel and negotiated a private sale contract on an as-is basis with a very quick closing for $5,000,000.</a:t>
            </a:r>
          </a:p>
          <a:p>
            <a:endParaRPr lang="en-US" sz="1050" dirty="0">
              <a:latin typeface="Larsseit" panose="00000500000000000000" pitchFamily="50" charset="0"/>
            </a:endParaRPr>
          </a:p>
        </p:txBody>
      </p:sp>
      <p:sp>
        <p:nvSpPr>
          <p:cNvPr id="13" name="Text Placeholder 12">
            <a:extLst>
              <a:ext uri="{FF2B5EF4-FFF2-40B4-BE49-F238E27FC236}">
                <a16:creationId xmlns:a16="http://schemas.microsoft.com/office/drawing/2014/main" id="{2480AA18-B4BD-4269-9B6E-5818AA13EB7E}"/>
              </a:ext>
            </a:extLst>
          </p:cNvPr>
          <p:cNvSpPr>
            <a:spLocks noGrp="1"/>
          </p:cNvSpPr>
          <p:nvPr>
            <p:ph type="body" sz="quarter" idx="45"/>
          </p:nvPr>
        </p:nvSpPr>
        <p:spPr>
          <a:xfrm>
            <a:off x="4224096" y="4747825"/>
            <a:ext cx="4415815" cy="280721"/>
          </a:xfrm>
        </p:spPr>
        <p:txBody>
          <a:bodyPr/>
          <a:lstStyle/>
          <a:p>
            <a:r>
              <a:rPr lang="en-US" sz="1400" dirty="0"/>
              <a:t>THE TRANSACTION</a:t>
            </a:r>
          </a:p>
        </p:txBody>
      </p:sp>
      <p:sp>
        <p:nvSpPr>
          <p:cNvPr id="27" name="Text Placeholder 26">
            <a:extLst>
              <a:ext uri="{FF2B5EF4-FFF2-40B4-BE49-F238E27FC236}">
                <a16:creationId xmlns:a16="http://schemas.microsoft.com/office/drawing/2014/main" id="{0CB400A4-CA6C-4A03-9EF1-66D0821CDEFC}"/>
              </a:ext>
            </a:extLst>
          </p:cNvPr>
          <p:cNvSpPr>
            <a:spLocks noGrp="1"/>
          </p:cNvSpPr>
          <p:nvPr>
            <p:ph type="body" sz="quarter" idx="46"/>
          </p:nvPr>
        </p:nvSpPr>
        <p:spPr>
          <a:xfrm>
            <a:off x="4224096" y="6930431"/>
            <a:ext cx="5351707" cy="678123"/>
          </a:xfrm>
        </p:spPr>
        <p:txBody>
          <a:bodyPr/>
          <a:lstStyle/>
          <a:p>
            <a:pPr marL="171450" lvl="1" indent="-171450">
              <a:lnSpc>
                <a:spcPts val="1480"/>
              </a:lnSpc>
              <a:spcBef>
                <a:spcPts val="1100"/>
              </a:spcBef>
              <a:buClr>
                <a:srgbClr val="0E4D69"/>
              </a:buClr>
              <a:buSzPct val="100000"/>
              <a:buFont typeface="Arial" panose="020B0604020202020204" pitchFamily="34" charset="0"/>
              <a:buChar char="•"/>
              <a:defRPr/>
            </a:pPr>
            <a:r>
              <a:rPr lang="en-US" sz="1050" dirty="0">
                <a:solidFill>
                  <a:srgbClr val="F2F2F2">
                    <a:lumMod val="10000"/>
                  </a:srgbClr>
                </a:solidFill>
                <a:latin typeface="Larsseit" panose="00000500000000000000" pitchFamily="50" charset="0"/>
                <a:cs typeface="Times New Roman" pitchFamily="18" charset="0"/>
              </a:rPr>
              <a:t>Douglas J. </a:t>
            </a:r>
            <a:r>
              <a:rPr lang="en-US" sz="1050" dirty="0" err="1">
                <a:solidFill>
                  <a:srgbClr val="F2F2F2">
                    <a:lumMod val="10000"/>
                  </a:srgbClr>
                </a:solidFill>
                <a:latin typeface="Larsseit" panose="00000500000000000000" pitchFamily="50" charset="0"/>
                <a:cs typeface="Times New Roman" pitchFamily="18" charset="0"/>
              </a:rPr>
              <a:t>Brickley</a:t>
            </a:r>
            <a:r>
              <a:rPr lang="en-US" sz="1050" dirty="0">
                <a:solidFill>
                  <a:srgbClr val="F2F2F2">
                    <a:lumMod val="10000"/>
                  </a:srgbClr>
                </a:solidFill>
                <a:latin typeface="Larsseit" panose="00000500000000000000" pitchFamily="50" charset="0"/>
                <a:cs typeface="Times New Roman" pitchFamily="18" charset="0"/>
              </a:rPr>
              <a:t> (Jefferies LLC): (281) 774-2086 or </a:t>
            </a:r>
            <a:r>
              <a:rPr lang="en-US" sz="1050" dirty="0">
                <a:solidFill>
                  <a:srgbClr val="F2F2F2">
                    <a:lumMod val="10000"/>
                  </a:srgbClr>
                </a:solidFill>
                <a:latin typeface="Larsseit" panose="00000500000000000000" pitchFamily="50" charset="0"/>
                <a:cs typeface="Times New Roman" pitchFamily="18" charset="0"/>
                <a:hlinkClick r:id="rId2">
                  <a:extLst>
                    <a:ext uri="{A12FA001-AC4F-418D-AE19-62706E023703}">
                      <ahyp:hlinkClr xmlns:ahyp="http://schemas.microsoft.com/office/drawing/2018/hyperlinkcolor" val="tx"/>
                    </a:ext>
                  </a:extLst>
                </a:hlinkClick>
              </a:rPr>
              <a:t>dbrickley@Jefferies.com</a:t>
            </a:r>
            <a:endParaRPr lang="en-US" sz="1050" dirty="0">
              <a:solidFill>
                <a:srgbClr val="F2F2F2">
                  <a:lumMod val="10000"/>
                </a:srgbClr>
              </a:solidFill>
              <a:latin typeface="Larsseit" panose="00000500000000000000" pitchFamily="50" charset="0"/>
              <a:cs typeface="Times New Roman" pitchFamily="18" charset="0"/>
            </a:endParaRPr>
          </a:p>
          <a:p>
            <a:pPr marL="171450" lvl="1" indent="-171450">
              <a:lnSpc>
                <a:spcPts val="1480"/>
              </a:lnSpc>
              <a:spcBef>
                <a:spcPts val="1100"/>
              </a:spcBef>
              <a:buClr>
                <a:srgbClr val="0E4D69"/>
              </a:buClr>
              <a:buSzPct val="100000"/>
              <a:buFont typeface="Arial" panose="020B0604020202020204" pitchFamily="34" charset="0"/>
              <a:buChar char="•"/>
              <a:defRPr/>
            </a:pPr>
            <a:r>
              <a:rPr lang="en-US" sz="1050" dirty="0">
                <a:solidFill>
                  <a:srgbClr val="F2F2F2">
                    <a:lumMod val="10000"/>
                  </a:srgbClr>
                </a:solidFill>
                <a:latin typeface="Larsseit" panose="00000500000000000000" pitchFamily="50" charset="0"/>
                <a:cs typeface="Times New Roman" pitchFamily="18" charset="0"/>
              </a:rPr>
              <a:t>Matthew S. Okin, Esq. (Okin &amp; Adams LLP):  (713) 228-4101 or </a:t>
            </a:r>
            <a:r>
              <a:rPr lang="en-US" sz="1050" dirty="0">
                <a:solidFill>
                  <a:srgbClr val="F2F2F2">
                    <a:lumMod val="10000"/>
                  </a:srgbClr>
                </a:solidFill>
                <a:latin typeface="Larsseit" panose="00000500000000000000" pitchFamily="50" charset="0"/>
                <a:cs typeface="Times New Roman" pitchFamily="18" charset="0"/>
                <a:hlinkClick r:id="rId3">
                  <a:extLst>
                    <a:ext uri="{A12FA001-AC4F-418D-AE19-62706E023703}">
                      <ahyp:hlinkClr xmlns:ahyp="http://schemas.microsoft.com/office/drawing/2018/hyperlinkcolor" val="tx"/>
                    </a:ext>
                  </a:extLst>
                </a:hlinkClick>
              </a:rPr>
              <a:t>mokin@okinadams.com</a:t>
            </a:r>
            <a:endParaRPr lang="en-US" sz="1050" dirty="0">
              <a:solidFill>
                <a:srgbClr val="F2F2F2">
                  <a:lumMod val="10000"/>
                </a:srgbClr>
              </a:solidFill>
              <a:latin typeface="Larsseit" panose="00000500000000000000" pitchFamily="50" charset="0"/>
              <a:cs typeface="Times New Roman" pitchFamily="18" charset="0"/>
            </a:endParaRPr>
          </a:p>
          <a:p>
            <a:pPr marL="171450" indent="-171450">
              <a:buFont typeface="Arial" panose="020B0604020202020204" pitchFamily="34" charset="0"/>
              <a:buChar char="•"/>
            </a:pPr>
            <a:endParaRPr lang="en-US" sz="1000" dirty="0"/>
          </a:p>
        </p:txBody>
      </p:sp>
      <p:sp>
        <p:nvSpPr>
          <p:cNvPr id="14" name="Text Placeholder 13">
            <a:extLst>
              <a:ext uri="{FF2B5EF4-FFF2-40B4-BE49-F238E27FC236}">
                <a16:creationId xmlns:a16="http://schemas.microsoft.com/office/drawing/2014/main" id="{67D0A395-CD64-4B60-A090-8189186D1CFF}"/>
              </a:ext>
            </a:extLst>
          </p:cNvPr>
          <p:cNvSpPr>
            <a:spLocks noGrp="1"/>
          </p:cNvSpPr>
          <p:nvPr>
            <p:ph type="body" sz="quarter" idx="47"/>
          </p:nvPr>
        </p:nvSpPr>
        <p:spPr>
          <a:xfrm>
            <a:off x="4224096" y="6627134"/>
            <a:ext cx="4415815" cy="280721"/>
          </a:xfrm>
        </p:spPr>
        <p:txBody>
          <a:bodyPr/>
          <a:lstStyle/>
          <a:p>
            <a:r>
              <a:rPr lang="en-US" sz="1600" dirty="0"/>
              <a:t>REFERENCES</a:t>
            </a:r>
          </a:p>
        </p:txBody>
      </p:sp>
      <p:sp>
        <p:nvSpPr>
          <p:cNvPr id="20" name="Text Placeholder 19">
            <a:extLst>
              <a:ext uri="{FF2B5EF4-FFF2-40B4-BE49-F238E27FC236}">
                <a16:creationId xmlns:a16="http://schemas.microsoft.com/office/drawing/2014/main" id="{4DEAED16-DA98-4B7F-8199-C0471A3500B6}"/>
              </a:ext>
            </a:extLst>
          </p:cNvPr>
          <p:cNvSpPr>
            <a:spLocks noGrp="1"/>
          </p:cNvSpPr>
          <p:nvPr>
            <p:ph type="body" sz="quarter" idx="26"/>
          </p:nvPr>
        </p:nvSpPr>
        <p:spPr>
          <a:xfrm>
            <a:off x="979455" y="5591907"/>
            <a:ext cx="2678145" cy="1376051"/>
          </a:xfrm>
        </p:spPr>
        <p:txBody>
          <a:bodyPr/>
          <a:lstStyle/>
          <a:p>
            <a:pPr lvl="0" defTabSz="914400">
              <a:lnSpc>
                <a:spcPct val="100000"/>
              </a:lnSpc>
              <a:spcBef>
                <a:spcPts val="0"/>
              </a:spcBef>
              <a:defRPr/>
            </a:pPr>
            <a:r>
              <a:rPr lang="en-US" kern="0" dirty="0">
                <a:latin typeface="Larsseit"/>
                <a:cs typeface="Times New Roman" pitchFamily="18" charset="0"/>
              </a:rPr>
              <a:t>Sold</a:t>
            </a:r>
          </a:p>
          <a:p>
            <a:pPr lvl="0" defTabSz="914400">
              <a:lnSpc>
                <a:spcPct val="100000"/>
              </a:lnSpc>
              <a:spcBef>
                <a:spcPts val="0"/>
              </a:spcBef>
              <a:defRPr/>
            </a:pPr>
            <a:r>
              <a:rPr lang="en-US" kern="0" dirty="0">
                <a:latin typeface="Larsseit"/>
                <a:cs typeface="Times New Roman" pitchFamily="18" charset="0"/>
              </a:rPr>
              <a:t>28 store, c‐store/ </a:t>
            </a:r>
            <a:br>
              <a:rPr lang="en-US" kern="0" dirty="0">
                <a:latin typeface="Larsseit"/>
                <a:cs typeface="Times New Roman" pitchFamily="18" charset="0"/>
              </a:rPr>
            </a:br>
            <a:r>
              <a:rPr lang="en-US" kern="0" dirty="0">
                <a:latin typeface="Larsseit"/>
                <a:cs typeface="Times New Roman" pitchFamily="18" charset="0"/>
              </a:rPr>
              <a:t>gas station chain as a </a:t>
            </a:r>
            <a:br>
              <a:rPr lang="en-US" kern="0" dirty="0">
                <a:latin typeface="Larsseit"/>
                <a:cs typeface="Times New Roman" pitchFamily="18" charset="0"/>
              </a:rPr>
            </a:br>
            <a:r>
              <a:rPr lang="en-US" kern="0" dirty="0">
                <a:latin typeface="Larsseit"/>
                <a:cs typeface="Times New Roman" pitchFamily="18" charset="0"/>
              </a:rPr>
              <a:t>Going-Concern </a:t>
            </a:r>
            <a:r>
              <a:rPr lang="en-US" kern="0">
                <a:latin typeface="Larsseit"/>
                <a:cs typeface="Times New Roman" pitchFamily="18" charset="0"/>
              </a:rPr>
              <a:t>and </a:t>
            </a:r>
          </a:p>
          <a:p>
            <a:pPr lvl="0" defTabSz="914400">
              <a:lnSpc>
                <a:spcPct val="100000"/>
              </a:lnSpc>
              <a:spcBef>
                <a:spcPts val="0"/>
              </a:spcBef>
              <a:defRPr/>
            </a:pPr>
            <a:r>
              <a:rPr lang="en-US" kern="0">
                <a:latin typeface="Larsseit"/>
                <a:cs typeface="Times New Roman" pitchFamily="18" charset="0"/>
              </a:rPr>
              <a:t>200-acre </a:t>
            </a:r>
            <a:r>
              <a:rPr lang="en-US" kern="0" dirty="0">
                <a:latin typeface="Larsseit"/>
                <a:cs typeface="Times New Roman" pitchFamily="18" charset="0"/>
              </a:rPr>
              <a:t>parcel,</a:t>
            </a:r>
          </a:p>
          <a:p>
            <a:pPr lvl="0" defTabSz="914400">
              <a:lnSpc>
                <a:spcPct val="100000"/>
              </a:lnSpc>
              <a:spcBef>
                <a:spcPts val="0"/>
              </a:spcBef>
              <a:defRPr/>
            </a:pPr>
            <a:r>
              <a:rPr lang="en-US" kern="0" dirty="0">
                <a:latin typeface="Larsseit"/>
                <a:cs typeface="Times New Roman" pitchFamily="18" charset="0"/>
              </a:rPr>
              <a:t>Hidalgo County, Texas, </a:t>
            </a:r>
          </a:p>
          <a:p>
            <a:pPr lvl="0" defTabSz="914400">
              <a:lnSpc>
                <a:spcPct val="100000"/>
              </a:lnSpc>
              <a:spcBef>
                <a:spcPts val="0"/>
              </a:spcBef>
              <a:defRPr/>
            </a:pPr>
            <a:r>
              <a:rPr lang="en-US" kern="0" dirty="0">
                <a:latin typeface="Larsseit"/>
                <a:cs typeface="Times New Roman" pitchFamily="18" charset="0"/>
              </a:rPr>
              <a:t>$46,600,000</a:t>
            </a:r>
          </a:p>
          <a:p>
            <a:endParaRPr lang="en-US" dirty="0"/>
          </a:p>
        </p:txBody>
      </p:sp>
      <p:pic>
        <p:nvPicPr>
          <p:cNvPr id="15" name="Picture 2" descr="W:\Common\Aziz Convenience Stores\Marketing\Higher and Better\Aziz Logo.jpeg">
            <a:extLst>
              <a:ext uri="{FF2B5EF4-FFF2-40B4-BE49-F238E27FC236}">
                <a16:creationId xmlns:a16="http://schemas.microsoft.com/office/drawing/2014/main" id="{51727F65-C244-4C23-AB2A-48F0EEA4CD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264" y="219865"/>
            <a:ext cx="1238250" cy="6286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8B1E636E-28D4-48C3-8527-4F2BDB9AB8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1169" y="183718"/>
            <a:ext cx="1775215" cy="1241443"/>
          </a:xfrm>
          <a:prstGeom prst="rect">
            <a:avLst/>
          </a:prstGeom>
        </p:spPr>
      </p:pic>
      <p:pic>
        <p:nvPicPr>
          <p:cNvPr id="17" name="Picture 2" descr="C:\Users\hmilazzo\Desktop\Aziz\Pictures\2 - 3700 W Exp 83, Mission, TX\Store 2 - 3700 W Exp 83.JPG">
            <a:extLst>
              <a:ext uri="{FF2B5EF4-FFF2-40B4-BE49-F238E27FC236}">
                <a16:creationId xmlns:a16="http://schemas.microsoft.com/office/drawing/2014/main" id="{29F37F3C-782B-4A81-83B2-9FC7949EF89B}"/>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9834" b="19160"/>
          <a:stretch/>
        </p:blipFill>
        <p:spPr bwMode="auto">
          <a:xfrm>
            <a:off x="647223" y="1677570"/>
            <a:ext cx="3053197" cy="114297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288481B-0449-4896-A79A-28FD1AE56C72}"/>
              </a:ext>
            </a:extLst>
          </p:cNvPr>
          <p:cNvPicPr>
            <a:picLocks noChangeAspect="1"/>
          </p:cNvPicPr>
          <p:nvPr/>
        </p:nvPicPr>
        <p:blipFill>
          <a:blip r:embed="rId7"/>
          <a:stretch>
            <a:fillRect/>
          </a:stretch>
        </p:blipFill>
        <p:spPr>
          <a:xfrm>
            <a:off x="647223" y="3060300"/>
            <a:ext cx="3097606" cy="2311840"/>
          </a:xfrm>
          <a:prstGeom prst="rect">
            <a:avLst/>
          </a:prstGeom>
        </p:spPr>
      </p:pic>
    </p:spTree>
    <p:extLst>
      <p:ext uri="{BB962C8B-B14F-4D97-AF65-F5344CB8AC3E}">
        <p14:creationId xmlns:p14="http://schemas.microsoft.com/office/powerpoint/2010/main" val="1259618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1AB7B86C-61E5-4D93-8BA5-6ED026E1B734}"/>
              </a:ext>
            </a:extLst>
          </p:cNvPr>
          <p:cNvSpPr>
            <a:spLocks noGrp="1"/>
          </p:cNvSpPr>
          <p:nvPr>
            <p:ph type="title"/>
          </p:nvPr>
        </p:nvSpPr>
        <p:spPr/>
        <p:txBody>
          <a:bodyPr>
            <a:normAutofit fontScale="90000"/>
          </a:bodyPr>
          <a:lstStyle/>
          <a:p>
            <a:r>
              <a:rPr lang="en-US" dirty="0"/>
              <a:t>Aziz – 200 Acre Parcel of Land</a:t>
            </a:r>
            <a:br>
              <a:rPr lang="en-US" dirty="0"/>
            </a:br>
            <a:r>
              <a:rPr lang="en-US" dirty="0"/>
              <a:t>Advertisement Examples</a:t>
            </a:r>
          </a:p>
        </p:txBody>
      </p:sp>
      <p:sp>
        <p:nvSpPr>
          <p:cNvPr id="3" name="Slide Number Placeholder 2">
            <a:extLst>
              <a:ext uri="{FF2B5EF4-FFF2-40B4-BE49-F238E27FC236}">
                <a16:creationId xmlns:a16="http://schemas.microsoft.com/office/drawing/2014/main" id="{033E91A7-CDAE-4B6B-8284-6EBF1060806A}"/>
              </a:ext>
            </a:extLst>
          </p:cNvPr>
          <p:cNvSpPr>
            <a:spLocks noGrp="1"/>
          </p:cNvSpPr>
          <p:nvPr>
            <p:ph type="sldNum" sz="quarter" idx="12"/>
          </p:nvPr>
        </p:nvSpPr>
        <p:spPr/>
        <p:txBody>
          <a:bodyPr/>
          <a:lstStyle/>
          <a:p>
            <a:fld id="{232A503A-94B1-5E42-BAA4-8A496B25C751}" type="slidenum">
              <a:rPr lang="en-US" smtClean="0"/>
              <a:pPr/>
              <a:t>4</a:t>
            </a:fld>
            <a:endParaRPr lang="en-US" dirty="0"/>
          </a:p>
        </p:txBody>
      </p:sp>
      <p:pic>
        <p:nvPicPr>
          <p:cNvPr id="22" name="Picture 21" descr="A screenshot of a newspaper&#10;&#10;Description automatically generated">
            <a:extLst>
              <a:ext uri="{FF2B5EF4-FFF2-40B4-BE49-F238E27FC236}">
                <a16:creationId xmlns:a16="http://schemas.microsoft.com/office/drawing/2014/main" id="{C9B4DF3F-DEB3-472A-BC41-8397486249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5130" y="1729078"/>
            <a:ext cx="2440861" cy="4981575"/>
          </a:xfrm>
          <a:prstGeom prst="rect">
            <a:avLst/>
          </a:prstGeom>
          <a:ln>
            <a:solidFill>
              <a:schemeClr val="accent1"/>
            </a:solidFill>
          </a:ln>
        </p:spPr>
      </p:pic>
      <p:sp>
        <p:nvSpPr>
          <p:cNvPr id="23" name="Rectangular Callout 5">
            <a:extLst>
              <a:ext uri="{FF2B5EF4-FFF2-40B4-BE49-F238E27FC236}">
                <a16:creationId xmlns:a16="http://schemas.microsoft.com/office/drawing/2014/main" id="{030A2E04-B3DD-45F3-8E58-D637F0F958D6}"/>
              </a:ext>
            </a:extLst>
          </p:cNvPr>
          <p:cNvSpPr/>
          <p:nvPr/>
        </p:nvSpPr>
        <p:spPr>
          <a:xfrm>
            <a:off x="3981524" y="1860500"/>
            <a:ext cx="2674586" cy="2459491"/>
          </a:xfrm>
          <a:prstGeom prst="wedgeRectCallout">
            <a:avLst>
              <a:gd name="adj1" fmla="val -87317"/>
              <a:gd name="adj2" fmla="val 556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a:extLst>
              <a:ext uri="{FF2B5EF4-FFF2-40B4-BE49-F238E27FC236}">
                <a16:creationId xmlns:a16="http://schemas.microsoft.com/office/drawing/2014/main" id="{94877BE2-7657-4E7A-B917-75366474C1A8}"/>
              </a:ext>
            </a:extLst>
          </p:cNvPr>
          <p:cNvPicPr>
            <a:picLocks noChangeAspect="1"/>
          </p:cNvPicPr>
          <p:nvPr/>
        </p:nvPicPr>
        <p:blipFill>
          <a:blip r:embed="rId3"/>
          <a:stretch>
            <a:fillRect/>
          </a:stretch>
        </p:blipFill>
        <p:spPr>
          <a:xfrm>
            <a:off x="4038022" y="1891947"/>
            <a:ext cx="2599038" cy="2399469"/>
          </a:xfrm>
          <a:prstGeom prst="rect">
            <a:avLst/>
          </a:prstGeom>
        </p:spPr>
      </p:pic>
      <p:pic>
        <p:nvPicPr>
          <p:cNvPr id="25" name="Picture 24" descr="A close up of a newspaper&#10;&#10;Description automatically generated">
            <a:extLst>
              <a:ext uri="{FF2B5EF4-FFF2-40B4-BE49-F238E27FC236}">
                <a16:creationId xmlns:a16="http://schemas.microsoft.com/office/drawing/2014/main" id="{5A949AA6-E844-4E6B-9A78-1C005B3BA1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1441" y="1735856"/>
            <a:ext cx="2461369" cy="4981575"/>
          </a:xfrm>
          <a:prstGeom prst="rect">
            <a:avLst/>
          </a:prstGeom>
          <a:ln>
            <a:solidFill>
              <a:schemeClr val="accent1"/>
            </a:solidFill>
          </a:ln>
        </p:spPr>
      </p:pic>
      <p:sp>
        <p:nvSpPr>
          <p:cNvPr id="26" name="Rectangular Callout 5">
            <a:extLst>
              <a:ext uri="{FF2B5EF4-FFF2-40B4-BE49-F238E27FC236}">
                <a16:creationId xmlns:a16="http://schemas.microsoft.com/office/drawing/2014/main" id="{2030E420-0413-4CC2-AADD-45213D6021A6}"/>
              </a:ext>
            </a:extLst>
          </p:cNvPr>
          <p:cNvSpPr/>
          <p:nvPr/>
        </p:nvSpPr>
        <p:spPr>
          <a:xfrm>
            <a:off x="3962474" y="4463023"/>
            <a:ext cx="2674586" cy="2152493"/>
          </a:xfrm>
          <a:prstGeom prst="wedgeRectCallout">
            <a:avLst>
              <a:gd name="adj1" fmla="val 129923"/>
              <a:gd name="adj2" fmla="val -994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a:extLst>
              <a:ext uri="{FF2B5EF4-FFF2-40B4-BE49-F238E27FC236}">
                <a16:creationId xmlns:a16="http://schemas.microsoft.com/office/drawing/2014/main" id="{E8DD1413-4980-43E3-BD85-F96DE20CFE2C}"/>
              </a:ext>
            </a:extLst>
          </p:cNvPr>
          <p:cNvPicPr>
            <a:picLocks noChangeAspect="1"/>
          </p:cNvPicPr>
          <p:nvPr/>
        </p:nvPicPr>
        <p:blipFill>
          <a:blip r:embed="rId5"/>
          <a:stretch>
            <a:fillRect/>
          </a:stretch>
        </p:blipFill>
        <p:spPr>
          <a:xfrm>
            <a:off x="3991267" y="4530962"/>
            <a:ext cx="2617000" cy="2036097"/>
          </a:xfrm>
          <a:prstGeom prst="rect">
            <a:avLst/>
          </a:prstGeom>
        </p:spPr>
      </p:pic>
    </p:spTree>
    <p:extLst>
      <p:ext uri="{BB962C8B-B14F-4D97-AF65-F5344CB8AC3E}">
        <p14:creationId xmlns:p14="http://schemas.microsoft.com/office/powerpoint/2010/main" val="2878966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1AB7B86C-61E5-4D93-8BA5-6ED026E1B734}"/>
              </a:ext>
            </a:extLst>
          </p:cNvPr>
          <p:cNvSpPr>
            <a:spLocks noGrp="1"/>
          </p:cNvSpPr>
          <p:nvPr>
            <p:ph type="title"/>
          </p:nvPr>
        </p:nvSpPr>
        <p:spPr/>
        <p:txBody>
          <a:bodyPr>
            <a:normAutofit fontScale="90000"/>
          </a:bodyPr>
          <a:lstStyle/>
          <a:p>
            <a:r>
              <a:rPr lang="en-US" dirty="0"/>
              <a:t>Aziz Convenience Stores, DIP </a:t>
            </a:r>
            <a:br>
              <a:rPr lang="en-US" dirty="0"/>
            </a:br>
            <a:r>
              <a:rPr lang="en-US" dirty="0"/>
              <a:t>Marketing Plan</a:t>
            </a:r>
          </a:p>
        </p:txBody>
      </p:sp>
      <p:sp>
        <p:nvSpPr>
          <p:cNvPr id="3" name="Slide Number Placeholder 2">
            <a:extLst>
              <a:ext uri="{FF2B5EF4-FFF2-40B4-BE49-F238E27FC236}">
                <a16:creationId xmlns:a16="http://schemas.microsoft.com/office/drawing/2014/main" id="{033E91A7-CDAE-4B6B-8284-6EBF1060806A}"/>
              </a:ext>
            </a:extLst>
          </p:cNvPr>
          <p:cNvSpPr>
            <a:spLocks noGrp="1"/>
          </p:cNvSpPr>
          <p:nvPr>
            <p:ph type="sldNum" sz="quarter" idx="12"/>
          </p:nvPr>
        </p:nvSpPr>
        <p:spPr/>
        <p:txBody>
          <a:bodyPr/>
          <a:lstStyle/>
          <a:p>
            <a:fld id="{232A503A-94B1-5E42-BAA4-8A496B25C751}" type="slidenum">
              <a:rPr lang="en-US" smtClean="0"/>
              <a:pPr/>
              <a:t>5</a:t>
            </a:fld>
            <a:endParaRPr lang="en-US" dirty="0"/>
          </a:p>
        </p:txBody>
      </p:sp>
      <p:pic>
        <p:nvPicPr>
          <p:cNvPr id="10" name="Picture 9">
            <a:extLst>
              <a:ext uri="{FF2B5EF4-FFF2-40B4-BE49-F238E27FC236}">
                <a16:creationId xmlns:a16="http://schemas.microsoft.com/office/drawing/2014/main" id="{B6C649DA-B14F-4403-A0DA-8AA95BBA4C4A}"/>
              </a:ext>
            </a:extLst>
          </p:cNvPr>
          <p:cNvPicPr>
            <a:picLocks noChangeAspect="1"/>
          </p:cNvPicPr>
          <p:nvPr/>
        </p:nvPicPr>
        <p:blipFill>
          <a:blip r:embed="rId2"/>
          <a:stretch>
            <a:fillRect/>
          </a:stretch>
        </p:blipFill>
        <p:spPr>
          <a:xfrm>
            <a:off x="2639377" y="1754709"/>
            <a:ext cx="5623201" cy="5781601"/>
          </a:xfrm>
          <a:prstGeom prst="rect">
            <a:avLst/>
          </a:prstGeom>
        </p:spPr>
      </p:pic>
    </p:spTree>
    <p:extLst>
      <p:ext uri="{BB962C8B-B14F-4D97-AF65-F5344CB8AC3E}">
        <p14:creationId xmlns:p14="http://schemas.microsoft.com/office/powerpoint/2010/main" val="25102001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813</TotalTime>
  <Words>869</Words>
  <Application>Microsoft Office PowerPoint</Application>
  <PresentationFormat>Custom</PresentationFormat>
  <Paragraphs>51</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Gauthier FY</vt:lpstr>
      <vt:lpstr>Larsseit</vt:lpstr>
      <vt:lpstr>Office Theme</vt:lpstr>
      <vt:lpstr>Aziz Convenience  Stores LLC, DIP</vt:lpstr>
      <vt:lpstr>Aziz Convenience  Stores LLC, DIP</vt:lpstr>
      <vt:lpstr>Aziz Convenience  Stores LLC, DIP</vt:lpstr>
      <vt:lpstr>Aziz – 200 Acre Parcel of Land Advertisement Examples</vt:lpstr>
      <vt:lpstr>Aziz Convenience Stores, DIP  Marketing Plan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Ramirez</dc:creator>
  <cp:lastModifiedBy>Heather Milazzo</cp:lastModifiedBy>
  <cp:revision>59</cp:revision>
  <dcterms:created xsi:type="dcterms:W3CDTF">2019-08-22T18:12:29Z</dcterms:created>
  <dcterms:modified xsi:type="dcterms:W3CDTF">2024-11-11T18:25:41Z</dcterms:modified>
</cp:coreProperties>
</file>